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theme/themeOverride1.xml" ContentType="application/vnd.openxmlformats-officedocument.themeOverride+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diagrams/layout5.xml" ContentType="application/vnd.openxmlformats-officedocument.drawingml.diagramLayout+xml"/>
  <Override PartName="/ppt/notesSlides/notesSlide14.xml" ContentType="application/vnd.openxmlformats-officedocument.presentationml.notesSlide+xml"/>
  <Override PartName="/ppt/diagrams/layout3.xml" ContentType="application/vnd.openxmlformats-officedocument.drawingml.diagramLayout+xml"/>
  <Override PartName="/ppt/notesSlides/notesSlide9.xml" ContentType="application/vnd.openxmlformats-officedocument.presentationml.notesSlide+xml"/>
  <Override PartName="/ppt/diagrams/data4.xml" ContentType="application/vnd.openxmlformats-officedocument.drawingml.diagramData+xml"/>
  <Override PartName="/ppt/notesSlides/notesSlide12.xml" ContentType="application/vnd.openxmlformats-officedocument.presentationml.notesSlide+xml"/>
  <Override PartName="/ppt/diagrams/drawing9.xml" ContentType="application/vnd.ms-office.drawingml.diagramDrawing+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notesSlides/notesSlide10.xml" ContentType="application/vnd.openxmlformats-officedocument.presentationml.notesSlide+xml"/>
  <Override PartName="/ppt/diagrams/drawing7.xml" ContentType="application/vnd.ms-office.drawingml.diagramDrawing+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colors4.xml" ContentType="application/vnd.openxmlformats-officedocument.drawingml.diagramColors+xml"/>
  <Override PartName="/ppt/diagrams/drawing5.xml" ContentType="application/vnd.ms-office.drawingml.diagramDrawing+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diagrams/colors2.xml" ContentType="application/vnd.openxmlformats-officedocument.drawingml.diagramColors+xml"/>
  <Override PartName="/ppt/notesSlides/notesSlide3.xml" ContentType="application/vnd.openxmlformats-officedocument.presentationml.notesSlide+xml"/>
  <Default Extension="png" ContentType="image/png"/>
  <Override PartName="/ppt/diagrams/quickStyle5.xml" ContentType="application/vnd.openxmlformats-officedocument.drawingml.diagramStyle+xml"/>
  <Override PartName="/ppt/diagrams/drawing3.xml" ContentType="application/vnd.ms-office.drawingml.diagramDrawing+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diagrams/layout4.xml" ContentType="application/vnd.openxmlformats-officedocument.drawingml.diagram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diagrams/layout2.xml" ContentType="application/vnd.openxmlformats-officedocument.drawingml.diagram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data3.xml" ContentType="application/vnd.openxmlformats-officedocument.drawingml.diagramData+xml"/>
  <Override PartName="/ppt/notesSlides/notesSlide6.xml" ContentType="application/vnd.openxmlformats-officedocument.presentationml.notesSlide+xml"/>
  <Override PartName="/ppt/diagrams/colors5.xml" ContentType="application/vnd.openxmlformats-officedocument.drawingml.diagramColors+xml"/>
  <Override PartName="/ppt/slides/slide8.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notesSlides/notesSlide4.xml" ContentType="application/vnd.openxmlformats-officedocument.presentationml.notesSlide+xml"/>
  <Override PartName="/docProps/core.xml" ContentType="application/vnd.openxmlformats-package.core-properties+xml"/>
  <Override PartName="/ppt/diagrams/drawing4.xml" ContentType="application/vnd.ms-office.drawingml.diagramDrawing+xml"/>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311" r:id="rId2"/>
    <p:sldId id="263" r:id="rId3"/>
    <p:sldId id="264" r:id="rId4"/>
    <p:sldId id="269" r:id="rId5"/>
    <p:sldId id="270" r:id="rId6"/>
    <p:sldId id="271" r:id="rId7"/>
    <p:sldId id="272" r:id="rId8"/>
    <p:sldId id="273" r:id="rId9"/>
    <p:sldId id="278" r:id="rId10"/>
    <p:sldId id="274" r:id="rId11"/>
    <p:sldId id="275" r:id="rId12"/>
    <p:sldId id="276" r:id="rId13"/>
    <p:sldId id="277" r:id="rId14"/>
    <p:sldId id="284" r:id="rId15"/>
    <p:sldId id="285" r:id="rId16"/>
    <p:sldId id="294" r:id="rId17"/>
    <p:sldId id="295" r:id="rId18"/>
    <p:sldId id="296" r:id="rId19"/>
    <p:sldId id="298" r:id="rId20"/>
    <p:sldId id="300" r:id="rId21"/>
    <p:sldId id="301" r:id="rId22"/>
    <p:sldId id="302" r:id="rId23"/>
    <p:sldId id="303" r:id="rId24"/>
    <p:sldId id="305" r:id="rId25"/>
    <p:sldId id="306" r:id="rId26"/>
    <p:sldId id="307" r:id="rId27"/>
    <p:sldId id="308" r:id="rId28"/>
    <p:sldId id="309" r:id="rId29"/>
    <p:sldId id="310" r:id="rId30"/>
    <p:sldId id="258"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5561"/>
    <a:srgbClr val="133F41"/>
    <a:srgbClr val="FFFFFF"/>
    <a:srgbClr val="FF9900"/>
    <a:srgbClr val="E7F0D8"/>
    <a:srgbClr val="E8F1F2"/>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8025" autoAdjust="0"/>
    <p:restoredTop sz="94660"/>
  </p:normalViewPr>
  <p:slideViewPr>
    <p:cSldViewPr>
      <p:cViewPr varScale="1">
        <p:scale>
          <a:sx n="70" d="100"/>
          <a:sy n="70" d="100"/>
        </p:scale>
        <p:origin x="-618" y="-108"/>
      </p:cViewPr>
      <p:guideLst>
        <p:guide orient="horz" pos="2160"/>
        <p:guide pos="384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9">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0">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1F3AB6-8CF8-4E01-9BDA-5F1AC9361D9A}" type="doc">
      <dgm:prSet loTypeId="urn:microsoft.com/office/officeart/2005/8/layout/chevronAccent+Icon" loCatId="process" qsTypeId="urn:microsoft.com/office/officeart/2005/8/quickstyle/simple4" qsCatId="simple" csTypeId="urn:microsoft.com/office/officeart/2005/8/colors/colorful1#9" csCatId="colorful" phldr="1"/>
      <dgm:spPr/>
    </dgm:pt>
    <dgm:pt modelId="{6DE5FCC3-FF18-4ED4-AED1-D541C9EED22F}">
      <dgm:prSet phldrT="[文本]"/>
      <dgm:spPr/>
      <dgm:t>
        <a:bodyPr/>
        <a:lstStyle/>
        <a:p>
          <a:r>
            <a:rPr lang="zh-CN" altLang="en-US" dirty="0" smtClean="0"/>
            <a:t>模拟电路</a:t>
          </a:r>
          <a:endParaRPr lang="zh-CN" altLang="en-US" dirty="0"/>
        </a:p>
      </dgm:t>
    </dgm:pt>
    <dgm:pt modelId="{868E68BF-E10B-420B-90AE-34BCE91AC5C2}" type="parTrans" cxnId="{7783E278-1D0A-4902-A4F0-178931652DED}">
      <dgm:prSet/>
      <dgm:spPr/>
      <dgm:t>
        <a:bodyPr/>
        <a:lstStyle/>
        <a:p>
          <a:endParaRPr lang="zh-CN" altLang="en-US"/>
        </a:p>
      </dgm:t>
    </dgm:pt>
    <dgm:pt modelId="{CF8859CC-83B3-4458-BC9D-B0C85BBB793A}" type="sibTrans" cxnId="{7783E278-1D0A-4902-A4F0-178931652DED}">
      <dgm:prSet/>
      <dgm:spPr/>
      <dgm:t>
        <a:bodyPr/>
        <a:lstStyle/>
        <a:p>
          <a:endParaRPr lang="zh-CN" altLang="en-US"/>
        </a:p>
      </dgm:t>
    </dgm:pt>
    <dgm:pt modelId="{6240E220-88BC-4EEE-9E58-174D5BA0744D}">
      <dgm:prSet phldrT="[文本]"/>
      <dgm:spPr/>
      <dgm:t>
        <a:bodyPr/>
        <a:lstStyle/>
        <a:p>
          <a:r>
            <a:rPr lang="zh-CN" altLang="en-US" dirty="0" smtClean="0"/>
            <a:t>模拟信号源</a:t>
          </a:r>
          <a:endParaRPr lang="zh-CN" altLang="en-US" dirty="0"/>
        </a:p>
      </dgm:t>
    </dgm:pt>
    <dgm:pt modelId="{E1BCFE00-9705-419B-939F-0FD832AAF842}" type="parTrans" cxnId="{98B74417-FD4F-40B8-8ABC-1EFC17ECC2C7}">
      <dgm:prSet/>
      <dgm:spPr/>
      <dgm:t>
        <a:bodyPr/>
        <a:lstStyle/>
        <a:p>
          <a:endParaRPr lang="zh-CN" altLang="en-US"/>
        </a:p>
      </dgm:t>
    </dgm:pt>
    <dgm:pt modelId="{11E3D7AB-04E1-4A49-8085-80AA6CC89D33}" type="sibTrans" cxnId="{98B74417-FD4F-40B8-8ABC-1EFC17ECC2C7}">
      <dgm:prSet/>
      <dgm:spPr/>
      <dgm:t>
        <a:bodyPr/>
        <a:lstStyle/>
        <a:p>
          <a:endParaRPr lang="zh-CN" altLang="en-US"/>
        </a:p>
      </dgm:t>
    </dgm:pt>
    <dgm:pt modelId="{6C0ED71F-ADC2-46BD-B07B-A5FA09705052}">
      <dgm:prSet phldrT="[文本]"/>
      <dgm:spPr/>
      <dgm:t>
        <a:bodyPr/>
        <a:lstStyle/>
        <a:p>
          <a:r>
            <a:rPr lang="en-US" altLang="zh-CN" dirty="0" smtClean="0"/>
            <a:t>AFG</a:t>
          </a:r>
          <a:endParaRPr lang="zh-CN" altLang="en-US" dirty="0"/>
        </a:p>
      </dgm:t>
    </dgm:pt>
    <dgm:pt modelId="{2D6E201E-8AC5-45C7-A56E-E74A0E555220}" type="parTrans" cxnId="{5E3CF66B-9BE4-4910-A58D-E6C0C50AF256}">
      <dgm:prSet/>
      <dgm:spPr/>
      <dgm:t>
        <a:bodyPr/>
        <a:lstStyle/>
        <a:p>
          <a:endParaRPr lang="zh-CN" altLang="en-US"/>
        </a:p>
      </dgm:t>
    </dgm:pt>
    <dgm:pt modelId="{CF6373E9-8E80-443E-8FC2-C8AD5F381880}" type="sibTrans" cxnId="{5E3CF66B-9BE4-4910-A58D-E6C0C50AF256}">
      <dgm:prSet/>
      <dgm:spPr/>
      <dgm:t>
        <a:bodyPr/>
        <a:lstStyle/>
        <a:p>
          <a:endParaRPr lang="zh-CN" altLang="en-US"/>
        </a:p>
      </dgm:t>
    </dgm:pt>
    <dgm:pt modelId="{6192E6EA-628A-46D9-9ECE-46CB8E65081C}">
      <dgm:prSet phldrT="[文本]"/>
      <dgm:spPr/>
      <dgm:t>
        <a:bodyPr/>
        <a:lstStyle/>
        <a:p>
          <a:r>
            <a:rPr lang="en-US" altLang="zh-CN" dirty="0" smtClean="0"/>
            <a:t>AWG</a:t>
          </a:r>
          <a:endParaRPr lang="zh-CN" altLang="en-US" dirty="0"/>
        </a:p>
      </dgm:t>
    </dgm:pt>
    <dgm:pt modelId="{B91C43E4-5673-407B-B615-E19E92187091}" type="parTrans" cxnId="{99671692-7B9B-48E9-AD01-993EAB3C29E6}">
      <dgm:prSet/>
      <dgm:spPr/>
      <dgm:t>
        <a:bodyPr/>
        <a:lstStyle/>
        <a:p>
          <a:endParaRPr lang="zh-CN" altLang="en-US"/>
        </a:p>
      </dgm:t>
    </dgm:pt>
    <dgm:pt modelId="{95B75DF0-1FDB-458E-A074-3461EE7E784A}" type="sibTrans" cxnId="{99671692-7B9B-48E9-AD01-993EAB3C29E6}">
      <dgm:prSet/>
      <dgm:spPr/>
      <dgm:t>
        <a:bodyPr/>
        <a:lstStyle/>
        <a:p>
          <a:endParaRPr lang="zh-CN" altLang="en-US"/>
        </a:p>
      </dgm:t>
    </dgm:pt>
    <dgm:pt modelId="{DFAFA409-64F5-499B-9CC0-5438E4B82C75}" type="pres">
      <dgm:prSet presAssocID="{ED1F3AB6-8CF8-4E01-9BDA-5F1AC9361D9A}" presName="Name0" presStyleCnt="0">
        <dgm:presLayoutVars>
          <dgm:dir/>
          <dgm:resizeHandles val="exact"/>
        </dgm:presLayoutVars>
      </dgm:prSet>
      <dgm:spPr/>
    </dgm:pt>
    <dgm:pt modelId="{928A8401-948E-4890-AF0C-34A25DEE3091}" type="pres">
      <dgm:prSet presAssocID="{6DE5FCC3-FF18-4ED4-AED1-D541C9EED22F}" presName="composite" presStyleCnt="0"/>
      <dgm:spPr/>
    </dgm:pt>
    <dgm:pt modelId="{956D84D7-D2E2-42C3-BA4F-6555720E0D1F}" type="pres">
      <dgm:prSet presAssocID="{6DE5FCC3-FF18-4ED4-AED1-D541C9EED22F}" presName="bgChev" presStyleLbl="node1" presStyleIdx="0" presStyleCnt="4"/>
      <dgm:spPr/>
    </dgm:pt>
    <dgm:pt modelId="{EA902CCA-2651-46AB-90A5-4E81A0A9D149}" type="pres">
      <dgm:prSet presAssocID="{6DE5FCC3-FF18-4ED4-AED1-D541C9EED22F}" presName="txNode" presStyleLbl="fgAcc1" presStyleIdx="0" presStyleCnt="4">
        <dgm:presLayoutVars>
          <dgm:bulletEnabled val="1"/>
        </dgm:presLayoutVars>
      </dgm:prSet>
      <dgm:spPr/>
      <dgm:t>
        <a:bodyPr/>
        <a:lstStyle/>
        <a:p>
          <a:endParaRPr lang="zh-CN" altLang="en-US"/>
        </a:p>
      </dgm:t>
    </dgm:pt>
    <dgm:pt modelId="{512786EB-C4EA-4270-8A33-83CACEC7B66B}" type="pres">
      <dgm:prSet presAssocID="{CF8859CC-83B3-4458-BC9D-B0C85BBB793A}" presName="compositeSpace" presStyleCnt="0"/>
      <dgm:spPr/>
    </dgm:pt>
    <dgm:pt modelId="{F4A28E44-277A-451E-BA69-FE0289A31820}" type="pres">
      <dgm:prSet presAssocID="{6240E220-88BC-4EEE-9E58-174D5BA0744D}" presName="composite" presStyleCnt="0"/>
      <dgm:spPr/>
    </dgm:pt>
    <dgm:pt modelId="{38E4FE0B-D0A2-42EC-B696-E06B09DE80CA}" type="pres">
      <dgm:prSet presAssocID="{6240E220-88BC-4EEE-9E58-174D5BA0744D}" presName="bgChev" presStyleLbl="node1" presStyleIdx="1" presStyleCnt="4"/>
      <dgm:spPr/>
    </dgm:pt>
    <dgm:pt modelId="{1FDB71D4-1E10-408E-ACFC-DED1FFA83B78}" type="pres">
      <dgm:prSet presAssocID="{6240E220-88BC-4EEE-9E58-174D5BA0744D}" presName="txNode" presStyleLbl="fgAcc1" presStyleIdx="1" presStyleCnt="4">
        <dgm:presLayoutVars>
          <dgm:bulletEnabled val="1"/>
        </dgm:presLayoutVars>
      </dgm:prSet>
      <dgm:spPr/>
      <dgm:t>
        <a:bodyPr/>
        <a:lstStyle/>
        <a:p>
          <a:endParaRPr lang="zh-CN" altLang="en-US"/>
        </a:p>
      </dgm:t>
    </dgm:pt>
    <dgm:pt modelId="{9EA9E4C3-075F-46CD-852C-088FC388F1E1}" type="pres">
      <dgm:prSet presAssocID="{11E3D7AB-04E1-4A49-8085-80AA6CC89D33}" presName="compositeSpace" presStyleCnt="0"/>
      <dgm:spPr/>
    </dgm:pt>
    <dgm:pt modelId="{3FC4D90A-E26F-48D2-86D7-F7892394D59F}" type="pres">
      <dgm:prSet presAssocID="{6C0ED71F-ADC2-46BD-B07B-A5FA09705052}" presName="composite" presStyleCnt="0"/>
      <dgm:spPr/>
    </dgm:pt>
    <dgm:pt modelId="{228B3F65-77A9-43C2-8DBC-3671E6A8BB3D}" type="pres">
      <dgm:prSet presAssocID="{6C0ED71F-ADC2-46BD-B07B-A5FA09705052}" presName="bgChev" presStyleLbl="node1" presStyleIdx="2" presStyleCnt="4"/>
      <dgm:spPr/>
    </dgm:pt>
    <dgm:pt modelId="{3DC447E0-628E-4FE0-ABA2-F5BE3BCBE1DB}" type="pres">
      <dgm:prSet presAssocID="{6C0ED71F-ADC2-46BD-B07B-A5FA09705052}" presName="txNode" presStyleLbl="fgAcc1" presStyleIdx="2" presStyleCnt="4">
        <dgm:presLayoutVars>
          <dgm:bulletEnabled val="1"/>
        </dgm:presLayoutVars>
      </dgm:prSet>
      <dgm:spPr/>
      <dgm:t>
        <a:bodyPr/>
        <a:lstStyle/>
        <a:p>
          <a:endParaRPr lang="zh-CN" altLang="en-US"/>
        </a:p>
      </dgm:t>
    </dgm:pt>
    <dgm:pt modelId="{C984A1E8-A486-4E5D-9231-FF6FBAE31EFC}" type="pres">
      <dgm:prSet presAssocID="{CF6373E9-8E80-443E-8FC2-C8AD5F381880}" presName="compositeSpace" presStyleCnt="0"/>
      <dgm:spPr/>
    </dgm:pt>
    <dgm:pt modelId="{C0179F31-3E40-4BEC-909E-882F09F1526A}" type="pres">
      <dgm:prSet presAssocID="{6192E6EA-628A-46D9-9ECE-46CB8E65081C}" presName="composite" presStyleCnt="0"/>
      <dgm:spPr/>
    </dgm:pt>
    <dgm:pt modelId="{FA737F23-F246-420F-84F2-182DF02B79A7}" type="pres">
      <dgm:prSet presAssocID="{6192E6EA-628A-46D9-9ECE-46CB8E65081C}" presName="bgChev" presStyleLbl="node1" presStyleIdx="3" presStyleCnt="4"/>
      <dgm:spPr/>
    </dgm:pt>
    <dgm:pt modelId="{7939B4F8-B7B0-40C8-9EE0-9B028DF72F75}" type="pres">
      <dgm:prSet presAssocID="{6192E6EA-628A-46D9-9ECE-46CB8E65081C}" presName="txNode" presStyleLbl="fgAcc1" presStyleIdx="3" presStyleCnt="4">
        <dgm:presLayoutVars>
          <dgm:bulletEnabled val="1"/>
        </dgm:presLayoutVars>
      </dgm:prSet>
      <dgm:spPr/>
      <dgm:t>
        <a:bodyPr/>
        <a:lstStyle/>
        <a:p>
          <a:endParaRPr lang="zh-CN" altLang="en-US"/>
        </a:p>
      </dgm:t>
    </dgm:pt>
  </dgm:ptLst>
  <dgm:cxnLst>
    <dgm:cxn modelId="{1CD89494-271C-4229-945A-CCF562E991D1}" type="presOf" srcId="{6C0ED71F-ADC2-46BD-B07B-A5FA09705052}" destId="{3DC447E0-628E-4FE0-ABA2-F5BE3BCBE1DB}" srcOrd="0" destOrd="0" presId="urn:microsoft.com/office/officeart/2005/8/layout/chevronAccent+Icon"/>
    <dgm:cxn modelId="{99671692-7B9B-48E9-AD01-993EAB3C29E6}" srcId="{ED1F3AB6-8CF8-4E01-9BDA-5F1AC9361D9A}" destId="{6192E6EA-628A-46D9-9ECE-46CB8E65081C}" srcOrd="3" destOrd="0" parTransId="{B91C43E4-5673-407B-B615-E19E92187091}" sibTransId="{95B75DF0-1FDB-458E-A074-3461EE7E784A}"/>
    <dgm:cxn modelId="{B6FC3AC1-BC16-4142-9833-542C96A9225F}" type="presOf" srcId="{ED1F3AB6-8CF8-4E01-9BDA-5F1AC9361D9A}" destId="{DFAFA409-64F5-499B-9CC0-5438E4B82C75}" srcOrd="0" destOrd="0" presId="urn:microsoft.com/office/officeart/2005/8/layout/chevronAccent+Icon"/>
    <dgm:cxn modelId="{52D82948-BFC2-4414-AE20-A3A6E23E2569}" type="presOf" srcId="{6240E220-88BC-4EEE-9E58-174D5BA0744D}" destId="{1FDB71D4-1E10-408E-ACFC-DED1FFA83B78}" srcOrd="0" destOrd="0" presId="urn:microsoft.com/office/officeart/2005/8/layout/chevronAccent+Icon"/>
    <dgm:cxn modelId="{5E3CF66B-9BE4-4910-A58D-E6C0C50AF256}" srcId="{ED1F3AB6-8CF8-4E01-9BDA-5F1AC9361D9A}" destId="{6C0ED71F-ADC2-46BD-B07B-A5FA09705052}" srcOrd="2" destOrd="0" parTransId="{2D6E201E-8AC5-45C7-A56E-E74A0E555220}" sibTransId="{CF6373E9-8E80-443E-8FC2-C8AD5F381880}"/>
    <dgm:cxn modelId="{655F57C4-DF24-47BD-9F90-1963F52D5C37}" type="presOf" srcId="{6DE5FCC3-FF18-4ED4-AED1-D541C9EED22F}" destId="{EA902CCA-2651-46AB-90A5-4E81A0A9D149}" srcOrd="0" destOrd="0" presId="urn:microsoft.com/office/officeart/2005/8/layout/chevronAccent+Icon"/>
    <dgm:cxn modelId="{7783E278-1D0A-4902-A4F0-178931652DED}" srcId="{ED1F3AB6-8CF8-4E01-9BDA-5F1AC9361D9A}" destId="{6DE5FCC3-FF18-4ED4-AED1-D541C9EED22F}" srcOrd="0" destOrd="0" parTransId="{868E68BF-E10B-420B-90AE-34BCE91AC5C2}" sibTransId="{CF8859CC-83B3-4458-BC9D-B0C85BBB793A}"/>
    <dgm:cxn modelId="{56CDECCC-0165-40E6-B5DC-EA5984144840}" type="presOf" srcId="{6192E6EA-628A-46D9-9ECE-46CB8E65081C}" destId="{7939B4F8-B7B0-40C8-9EE0-9B028DF72F75}" srcOrd="0" destOrd="0" presId="urn:microsoft.com/office/officeart/2005/8/layout/chevronAccent+Icon"/>
    <dgm:cxn modelId="{98B74417-FD4F-40B8-8ABC-1EFC17ECC2C7}" srcId="{ED1F3AB6-8CF8-4E01-9BDA-5F1AC9361D9A}" destId="{6240E220-88BC-4EEE-9E58-174D5BA0744D}" srcOrd="1" destOrd="0" parTransId="{E1BCFE00-9705-419B-939F-0FD832AAF842}" sibTransId="{11E3D7AB-04E1-4A49-8085-80AA6CC89D33}"/>
    <dgm:cxn modelId="{340AFD58-8DDB-4DBF-9097-69631D80E79B}" type="presParOf" srcId="{DFAFA409-64F5-499B-9CC0-5438E4B82C75}" destId="{928A8401-948E-4890-AF0C-34A25DEE3091}" srcOrd="0" destOrd="0" presId="urn:microsoft.com/office/officeart/2005/8/layout/chevronAccent+Icon"/>
    <dgm:cxn modelId="{F9F276A6-7DCC-4CA2-8FDC-5024440BE977}" type="presParOf" srcId="{928A8401-948E-4890-AF0C-34A25DEE3091}" destId="{956D84D7-D2E2-42C3-BA4F-6555720E0D1F}" srcOrd="0" destOrd="0" presId="urn:microsoft.com/office/officeart/2005/8/layout/chevronAccent+Icon"/>
    <dgm:cxn modelId="{0978A589-F778-4E69-B0E1-5E0195DEE65B}" type="presParOf" srcId="{928A8401-948E-4890-AF0C-34A25DEE3091}" destId="{EA902CCA-2651-46AB-90A5-4E81A0A9D149}" srcOrd="1" destOrd="0" presId="urn:microsoft.com/office/officeart/2005/8/layout/chevronAccent+Icon"/>
    <dgm:cxn modelId="{0B46CBAC-CF3E-4B69-9DD0-7A843D49B946}" type="presParOf" srcId="{DFAFA409-64F5-499B-9CC0-5438E4B82C75}" destId="{512786EB-C4EA-4270-8A33-83CACEC7B66B}" srcOrd="1" destOrd="0" presId="urn:microsoft.com/office/officeart/2005/8/layout/chevronAccent+Icon"/>
    <dgm:cxn modelId="{30CE7FA7-64E0-4B53-8016-6952FAE8641D}" type="presParOf" srcId="{DFAFA409-64F5-499B-9CC0-5438E4B82C75}" destId="{F4A28E44-277A-451E-BA69-FE0289A31820}" srcOrd="2" destOrd="0" presId="urn:microsoft.com/office/officeart/2005/8/layout/chevronAccent+Icon"/>
    <dgm:cxn modelId="{16E279EE-BB0F-470E-8481-7297A60823BA}" type="presParOf" srcId="{F4A28E44-277A-451E-BA69-FE0289A31820}" destId="{38E4FE0B-D0A2-42EC-B696-E06B09DE80CA}" srcOrd="0" destOrd="0" presId="urn:microsoft.com/office/officeart/2005/8/layout/chevronAccent+Icon"/>
    <dgm:cxn modelId="{5777E58C-960A-4EC2-8CEA-6C4D789048A6}" type="presParOf" srcId="{F4A28E44-277A-451E-BA69-FE0289A31820}" destId="{1FDB71D4-1E10-408E-ACFC-DED1FFA83B78}" srcOrd="1" destOrd="0" presId="urn:microsoft.com/office/officeart/2005/8/layout/chevronAccent+Icon"/>
    <dgm:cxn modelId="{C19705DA-A253-4835-BEAA-380B023F2F94}" type="presParOf" srcId="{DFAFA409-64F5-499B-9CC0-5438E4B82C75}" destId="{9EA9E4C3-075F-46CD-852C-088FC388F1E1}" srcOrd="3" destOrd="0" presId="urn:microsoft.com/office/officeart/2005/8/layout/chevronAccent+Icon"/>
    <dgm:cxn modelId="{2213BBB4-4D39-4567-827A-683CC48C2874}" type="presParOf" srcId="{DFAFA409-64F5-499B-9CC0-5438E4B82C75}" destId="{3FC4D90A-E26F-48D2-86D7-F7892394D59F}" srcOrd="4" destOrd="0" presId="urn:microsoft.com/office/officeart/2005/8/layout/chevronAccent+Icon"/>
    <dgm:cxn modelId="{FBB51C30-85A0-4A8B-880C-C358BB65BAC5}" type="presParOf" srcId="{3FC4D90A-E26F-48D2-86D7-F7892394D59F}" destId="{228B3F65-77A9-43C2-8DBC-3671E6A8BB3D}" srcOrd="0" destOrd="0" presId="urn:microsoft.com/office/officeart/2005/8/layout/chevronAccent+Icon"/>
    <dgm:cxn modelId="{9135D38A-9A2D-469C-B353-C213EA0B3F73}" type="presParOf" srcId="{3FC4D90A-E26F-48D2-86D7-F7892394D59F}" destId="{3DC447E0-628E-4FE0-ABA2-F5BE3BCBE1DB}" srcOrd="1" destOrd="0" presId="urn:microsoft.com/office/officeart/2005/8/layout/chevronAccent+Icon"/>
    <dgm:cxn modelId="{4E90D978-CBB3-448E-AB79-E711A389614A}" type="presParOf" srcId="{DFAFA409-64F5-499B-9CC0-5438E4B82C75}" destId="{C984A1E8-A486-4E5D-9231-FF6FBAE31EFC}" srcOrd="5" destOrd="0" presId="urn:microsoft.com/office/officeart/2005/8/layout/chevronAccent+Icon"/>
    <dgm:cxn modelId="{FE2BC300-3E22-4F8A-8767-92B004823789}" type="presParOf" srcId="{DFAFA409-64F5-499B-9CC0-5438E4B82C75}" destId="{C0179F31-3E40-4BEC-909E-882F09F1526A}" srcOrd="6" destOrd="0" presId="urn:microsoft.com/office/officeart/2005/8/layout/chevronAccent+Icon"/>
    <dgm:cxn modelId="{4F1E7EBE-F93C-4C35-9B67-A0A208ABEBCB}" type="presParOf" srcId="{C0179F31-3E40-4BEC-909E-882F09F1526A}" destId="{FA737F23-F246-420F-84F2-182DF02B79A7}" srcOrd="0" destOrd="0" presId="urn:microsoft.com/office/officeart/2005/8/layout/chevronAccent+Icon"/>
    <dgm:cxn modelId="{18FD3449-EBDF-4A96-AE10-06A3D043E8ED}" type="presParOf" srcId="{C0179F31-3E40-4BEC-909E-882F09F1526A}" destId="{7939B4F8-B7B0-40C8-9EE0-9B028DF72F75}" srcOrd="1" destOrd="0" presId="urn:microsoft.com/office/officeart/2005/8/layout/chevronAccent+Icon"/>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CCA770-06B1-4C04-8AAE-F81A2E24349D}" type="doc">
      <dgm:prSet loTypeId="urn:microsoft.com/office/officeart/2005/8/layout/architecture" loCatId="list" qsTypeId="urn:microsoft.com/office/officeart/2005/8/quickstyle/simple4" qsCatId="simple" csTypeId="urn:microsoft.com/office/officeart/2005/8/colors/colorful1#10" csCatId="colorful" phldr="1"/>
      <dgm:spPr/>
      <dgm:t>
        <a:bodyPr/>
        <a:lstStyle/>
        <a:p>
          <a:endParaRPr lang="zh-CN" altLang="en-US"/>
        </a:p>
      </dgm:t>
    </dgm:pt>
    <dgm:pt modelId="{BC48B2B0-2394-4209-A490-15C3F6FF6369}">
      <dgm:prSet phldrT="[文本]"/>
      <dgm:spPr/>
      <dgm:t>
        <a:bodyPr/>
        <a:lstStyle/>
        <a:p>
          <a:r>
            <a:rPr lang="zh-CN" altLang="en-US" dirty="0" smtClean="0"/>
            <a:t>音频</a:t>
          </a:r>
          <a:endParaRPr lang="zh-CN" altLang="en-US" dirty="0"/>
        </a:p>
      </dgm:t>
    </dgm:pt>
    <dgm:pt modelId="{8B631AA0-EC8C-493D-B5B4-6A846A48568B}" type="parTrans" cxnId="{0CE753B3-45F7-4409-B553-9EE147A7835F}">
      <dgm:prSet/>
      <dgm:spPr/>
      <dgm:t>
        <a:bodyPr/>
        <a:lstStyle/>
        <a:p>
          <a:endParaRPr lang="zh-CN" altLang="en-US"/>
        </a:p>
      </dgm:t>
    </dgm:pt>
    <dgm:pt modelId="{DAE2873E-3849-41B2-BD69-2BA0574EE893}" type="sibTrans" cxnId="{0CE753B3-45F7-4409-B553-9EE147A7835F}">
      <dgm:prSet/>
      <dgm:spPr/>
      <dgm:t>
        <a:bodyPr/>
        <a:lstStyle/>
        <a:p>
          <a:endParaRPr lang="zh-CN" altLang="en-US"/>
        </a:p>
      </dgm:t>
    </dgm:pt>
    <dgm:pt modelId="{BFC0D8E7-A062-49C2-B58D-65B70107AE16}">
      <dgm:prSet phldrT="[文本]"/>
      <dgm:spPr/>
      <dgm:t>
        <a:bodyPr/>
        <a:lstStyle/>
        <a:p>
          <a:r>
            <a:rPr lang="zh-CN" altLang="en-US" dirty="0" smtClean="0"/>
            <a:t>视频</a:t>
          </a:r>
          <a:endParaRPr lang="zh-CN" altLang="en-US" dirty="0"/>
        </a:p>
      </dgm:t>
    </dgm:pt>
    <dgm:pt modelId="{775EB303-9D53-48B7-B026-65E0A1B36383}" type="parTrans" cxnId="{86465F27-321B-4E9A-AEF8-FD793ACFD8C1}">
      <dgm:prSet/>
      <dgm:spPr/>
      <dgm:t>
        <a:bodyPr/>
        <a:lstStyle/>
        <a:p>
          <a:endParaRPr lang="zh-CN" altLang="en-US"/>
        </a:p>
      </dgm:t>
    </dgm:pt>
    <dgm:pt modelId="{840649D1-3298-40C6-8C3A-9293ECC66612}" type="sibTrans" cxnId="{86465F27-321B-4E9A-AEF8-FD793ACFD8C1}">
      <dgm:prSet/>
      <dgm:spPr/>
      <dgm:t>
        <a:bodyPr/>
        <a:lstStyle/>
        <a:p>
          <a:endParaRPr lang="zh-CN" altLang="en-US"/>
        </a:p>
      </dgm:t>
    </dgm:pt>
    <dgm:pt modelId="{164C1E57-82F0-4238-A913-838ED629FF96}">
      <dgm:prSet phldrT="[文本]"/>
      <dgm:spPr/>
      <dgm:t>
        <a:bodyPr/>
        <a:lstStyle/>
        <a:p>
          <a:r>
            <a:rPr lang="zh-CN" altLang="en-US" dirty="0" smtClean="0"/>
            <a:t>噪声</a:t>
          </a:r>
          <a:endParaRPr lang="zh-CN" altLang="en-US" dirty="0"/>
        </a:p>
      </dgm:t>
    </dgm:pt>
    <dgm:pt modelId="{EB41A005-85B5-4E65-A140-4FA0B151FE2D}" type="parTrans" cxnId="{9F410B06-5BEC-48D1-9834-CE26ACB0669C}">
      <dgm:prSet/>
      <dgm:spPr/>
      <dgm:t>
        <a:bodyPr/>
        <a:lstStyle/>
        <a:p>
          <a:endParaRPr lang="zh-CN" altLang="en-US"/>
        </a:p>
      </dgm:t>
    </dgm:pt>
    <dgm:pt modelId="{F947AF47-7DBA-43EC-93C1-BE7D35BD707E}" type="sibTrans" cxnId="{9F410B06-5BEC-48D1-9834-CE26ACB0669C}">
      <dgm:prSet/>
      <dgm:spPr/>
      <dgm:t>
        <a:bodyPr/>
        <a:lstStyle/>
        <a:p>
          <a:endParaRPr lang="zh-CN" altLang="en-US"/>
        </a:p>
      </dgm:t>
    </dgm:pt>
    <dgm:pt modelId="{1433D77B-1AA9-4F4B-A789-9F52F3A9BCFC}">
      <dgm:prSet phldrT="[文本]"/>
      <dgm:spPr/>
      <dgm:t>
        <a:bodyPr/>
        <a:lstStyle/>
        <a:p>
          <a:r>
            <a:rPr lang="zh-CN" altLang="en-US" dirty="0" smtClean="0"/>
            <a:t>脉冲</a:t>
          </a:r>
          <a:endParaRPr lang="zh-CN" altLang="en-US" dirty="0"/>
        </a:p>
      </dgm:t>
    </dgm:pt>
    <dgm:pt modelId="{6AD96891-B197-4894-AAE8-C7C4A58DDD95}" type="parTrans" cxnId="{1FD8BBC0-CB2C-47A3-BF94-78D921037302}">
      <dgm:prSet/>
      <dgm:spPr/>
      <dgm:t>
        <a:bodyPr/>
        <a:lstStyle/>
        <a:p>
          <a:endParaRPr lang="zh-CN" altLang="en-US"/>
        </a:p>
      </dgm:t>
    </dgm:pt>
    <dgm:pt modelId="{51B90B1B-536F-4791-AFA5-30633128FD14}" type="sibTrans" cxnId="{1FD8BBC0-CB2C-47A3-BF94-78D921037302}">
      <dgm:prSet/>
      <dgm:spPr/>
      <dgm:t>
        <a:bodyPr/>
        <a:lstStyle/>
        <a:p>
          <a:endParaRPr lang="zh-CN" altLang="en-US"/>
        </a:p>
      </dgm:t>
    </dgm:pt>
    <dgm:pt modelId="{09CAE799-A89B-41D3-A519-BAFA962C4AEB}">
      <dgm:prSet phldrT="[文本]"/>
      <dgm:spPr/>
      <dgm:t>
        <a:bodyPr/>
        <a:lstStyle/>
        <a:p>
          <a:r>
            <a:rPr lang="zh-CN" altLang="en-US" dirty="0" smtClean="0"/>
            <a:t>码型</a:t>
          </a:r>
          <a:endParaRPr lang="zh-CN" altLang="en-US" dirty="0"/>
        </a:p>
      </dgm:t>
    </dgm:pt>
    <dgm:pt modelId="{5E8A422D-6474-49FA-ACD5-138CC4883A2D}" type="sibTrans" cxnId="{191CA774-4E88-4DB6-927D-EE9020C3D8D1}">
      <dgm:prSet/>
      <dgm:spPr/>
      <dgm:t>
        <a:bodyPr/>
        <a:lstStyle/>
        <a:p>
          <a:endParaRPr lang="zh-CN" altLang="en-US"/>
        </a:p>
      </dgm:t>
    </dgm:pt>
    <dgm:pt modelId="{3937A5DA-97B7-443E-9D62-C280233F0103}" type="parTrans" cxnId="{191CA774-4E88-4DB6-927D-EE9020C3D8D1}">
      <dgm:prSet/>
      <dgm:spPr/>
      <dgm:t>
        <a:bodyPr/>
        <a:lstStyle/>
        <a:p>
          <a:endParaRPr lang="zh-CN" altLang="en-US"/>
        </a:p>
      </dgm:t>
    </dgm:pt>
    <dgm:pt modelId="{4787339E-2A08-4E25-B837-055501B16FF0}" type="pres">
      <dgm:prSet presAssocID="{E4CCA770-06B1-4C04-8AAE-F81A2E24349D}" presName="Name0" presStyleCnt="0">
        <dgm:presLayoutVars>
          <dgm:chPref val="1"/>
          <dgm:dir/>
          <dgm:animOne val="branch"/>
          <dgm:animLvl val="lvl"/>
          <dgm:resizeHandles/>
        </dgm:presLayoutVars>
      </dgm:prSet>
      <dgm:spPr/>
      <dgm:t>
        <a:bodyPr/>
        <a:lstStyle/>
        <a:p>
          <a:endParaRPr lang="zh-CN" altLang="en-US"/>
        </a:p>
      </dgm:t>
    </dgm:pt>
    <dgm:pt modelId="{E4D946E8-E205-48B5-A51B-4AAF32DF71E4}" type="pres">
      <dgm:prSet presAssocID="{09CAE799-A89B-41D3-A519-BAFA962C4AEB}" presName="vertOne" presStyleCnt="0"/>
      <dgm:spPr/>
    </dgm:pt>
    <dgm:pt modelId="{9BC9DB8C-B87F-4BB3-BFFD-44A60AEB8A1E}" type="pres">
      <dgm:prSet presAssocID="{09CAE799-A89B-41D3-A519-BAFA962C4AEB}" presName="txOne" presStyleLbl="node0" presStyleIdx="0" presStyleCnt="1" custScaleX="65338" custLinFactY="-96501" custLinFactNeighborX="-17367" custLinFactNeighborY="-100000">
        <dgm:presLayoutVars>
          <dgm:chPref val="3"/>
        </dgm:presLayoutVars>
      </dgm:prSet>
      <dgm:spPr/>
      <dgm:t>
        <a:bodyPr/>
        <a:lstStyle/>
        <a:p>
          <a:endParaRPr lang="zh-CN" altLang="en-US"/>
        </a:p>
      </dgm:t>
    </dgm:pt>
    <dgm:pt modelId="{92930123-827A-4629-AF45-D03F00971B3D}" type="pres">
      <dgm:prSet presAssocID="{09CAE799-A89B-41D3-A519-BAFA962C4AEB}" presName="parTransOne" presStyleCnt="0"/>
      <dgm:spPr/>
    </dgm:pt>
    <dgm:pt modelId="{376D785C-DE6B-4CF4-8AA2-004191F7ACFD}" type="pres">
      <dgm:prSet presAssocID="{09CAE799-A89B-41D3-A519-BAFA962C4AEB}" presName="horzOne" presStyleCnt="0"/>
      <dgm:spPr/>
    </dgm:pt>
    <dgm:pt modelId="{7B75088A-FC0B-4FE2-B549-3A29ACC1A778}" type="pres">
      <dgm:prSet presAssocID="{BC48B2B0-2394-4209-A490-15C3F6FF6369}" presName="vertTwo" presStyleCnt="0"/>
      <dgm:spPr/>
    </dgm:pt>
    <dgm:pt modelId="{05744C9D-558E-4EE4-878A-B287EFE7FA1A}" type="pres">
      <dgm:prSet presAssocID="{BC48B2B0-2394-4209-A490-15C3F6FF6369}" presName="txTwo" presStyleLbl="node2" presStyleIdx="0" presStyleCnt="3" custLinFactY="-10495" custLinFactNeighborX="-114" custLinFactNeighborY="-100000">
        <dgm:presLayoutVars>
          <dgm:chPref val="3"/>
        </dgm:presLayoutVars>
      </dgm:prSet>
      <dgm:spPr/>
      <dgm:t>
        <a:bodyPr/>
        <a:lstStyle/>
        <a:p>
          <a:endParaRPr lang="zh-CN" altLang="en-US"/>
        </a:p>
      </dgm:t>
    </dgm:pt>
    <dgm:pt modelId="{1CA494CB-429A-4EF9-9CA6-493C0610307A}" type="pres">
      <dgm:prSet presAssocID="{BC48B2B0-2394-4209-A490-15C3F6FF6369}" presName="horzTwo" presStyleCnt="0"/>
      <dgm:spPr/>
    </dgm:pt>
    <dgm:pt modelId="{740A019A-F2CF-418D-A5B2-C1AACB14E702}" type="pres">
      <dgm:prSet presAssocID="{DAE2873E-3849-41B2-BD69-2BA0574EE893}" presName="sibSpaceTwo" presStyleCnt="0"/>
      <dgm:spPr/>
    </dgm:pt>
    <dgm:pt modelId="{F7FF61AE-EC28-4CA4-BB69-A612CFB00F47}" type="pres">
      <dgm:prSet presAssocID="{BFC0D8E7-A062-49C2-B58D-65B70107AE16}" presName="vertTwo" presStyleCnt="0"/>
      <dgm:spPr/>
    </dgm:pt>
    <dgm:pt modelId="{273A3A40-6D57-4043-8721-D6A497C14608}" type="pres">
      <dgm:prSet presAssocID="{BFC0D8E7-A062-49C2-B58D-65B70107AE16}" presName="txTwo" presStyleLbl="node2" presStyleIdx="1" presStyleCnt="3" custLinFactY="-9097" custLinFactNeighborX="-1517" custLinFactNeighborY="-100000">
        <dgm:presLayoutVars>
          <dgm:chPref val="3"/>
        </dgm:presLayoutVars>
      </dgm:prSet>
      <dgm:spPr/>
      <dgm:t>
        <a:bodyPr/>
        <a:lstStyle/>
        <a:p>
          <a:endParaRPr lang="zh-CN" altLang="en-US"/>
        </a:p>
      </dgm:t>
    </dgm:pt>
    <dgm:pt modelId="{58419BD8-7239-4DF0-B300-C7CD0A2E1447}" type="pres">
      <dgm:prSet presAssocID="{BFC0D8E7-A062-49C2-B58D-65B70107AE16}" presName="horzTwo" presStyleCnt="0"/>
      <dgm:spPr/>
    </dgm:pt>
    <dgm:pt modelId="{D5DCF0D1-A092-4100-952C-F482FFE3C761}" type="pres">
      <dgm:prSet presAssocID="{840649D1-3298-40C6-8C3A-9293ECC66612}" presName="sibSpaceTwo" presStyleCnt="0"/>
      <dgm:spPr/>
    </dgm:pt>
    <dgm:pt modelId="{1186C5A6-923E-4259-9449-2E5016352B96}" type="pres">
      <dgm:prSet presAssocID="{164C1E57-82F0-4238-A913-838ED629FF96}" presName="vertTwo" presStyleCnt="0"/>
      <dgm:spPr/>
    </dgm:pt>
    <dgm:pt modelId="{4E6C41EA-18EA-4A6B-9747-53D8C6ECA5D9}" type="pres">
      <dgm:prSet presAssocID="{164C1E57-82F0-4238-A913-838ED629FF96}" presName="txTwo" presStyleLbl="node2" presStyleIdx="2" presStyleCnt="3" custLinFactNeighborY="41649">
        <dgm:presLayoutVars>
          <dgm:chPref val="3"/>
        </dgm:presLayoutVars>
      </dgm:prSet>
      <dgm:spPr/>
      <dgm:t>
        <a:bodyPr/>
        <a:lstStyle/>
        <a:p>
          <a:endParaRPr lang="zh-CN" altLang="en-US"/>
        </a:p>
      </dgm:t>
    </dgm:pt>
    <dgm:pt modelId="{EE326161-994A-40C3-9286-EF0B33B1B3D7}" type="pres">
      <dgm:prSet presAssocID="{164C1E57-82F0-4238-A913-838ED629FF96}" presName="parTransTwo" presStyleCnt="0"/>
      <dgm:spPr/>
    </dgm:pt>
    <dgm:pt modelId="{2CD46989-8D21-42C9-8F0B-1584ED62B5CB}" type="pres">
      <dgm:prSet presAssocID="{164C1E57-82F0-4238-A913-838ED629FF96}" presName="horzTwo" presStyleCnt="0"/>
      <dgm:spPr/>
    </dgm:pt>
    <dgm:pt modelId="{998F45D1-923E-42EE-91CE-62BEFE68C6E9}" type="pres">
      <dgm:prSet presAssocID="{1433D77B-1AA9-4F4B-A789-9F52F3A9BCFC}" presName="vertThree" presStyleCnt="0"/>
      <dgm:spPr/>
    </dgm:pt>
    <dgm:pt modelId="{560D0A5A-B95C-4189-879A-E1ECF92A10FD}" type="pres">
      <dgm:prSet presAssocID="{1433D77B-1AA9-4F4B-A789-9F52F3A9BCFC}" presName="txThree" presStyleLbl="node3" presStyleIdx="0" presStyleCnt="1">
        <dgm:presLayoutVars>
          <dgm:chPref val="3"/>
        </dgm:presLayoutVars>
      </dgm:prSet>
      <dgm:spPr/>
      <dgm:t>
        <a:bodyPr/>
        <a:lstStyle/>
        <a:p>
          <a:endParaRPr lang="zh-CN" altLang="en-US"/>
        </a:p>
      </dgm:t>
    </dgm:pt>
    <dgm:pt modelId="{16A6F3A9-4EAE-492D-A9D5-5C6D9CC752A1}" type="pres">
      <dgm:prSet presAssocID="{1433D77B-1AA9-4F4B-A789-9F52F3A9BCFC}" presName="horzThree" presStyleCnt="0"/>
      <dgm:spPr/>
    </dgm:pt>
  </dgm:ptLst>
  <dgm:cxnLst>
    <dgm:cxn modelId="{D8F646C1-BFA4-4E3E-98E9-0770F17A37C9}" type="presOf" srcId="{1433D77B-1AA9-4F4B-A789-9F52F3A9BCFC}" destId="{560D0A5A-B95C-4189-879A-E1ECF92A10FD}" srcOrd="0" destOrd="0" presId="urn:microsoft.com/office/officeart/2005/8/layout/architecture"/>
    <dgm:cxn modelId="{C5E242F3-4EE0-4769-93C2-BA50B6462865}" type="presOf" srcId="{BC48B2B0-2394-4209-A490-15C3F6FF6369}" destId="{05744C9D-558E-4EE4-878A-B287EFE7FA1A}" srcOrd="0" destOrd="0" presId="urn:microsoft.com/office/officeart/2005/8/layout/architecture"/>
    <dgm:cxn modelId="{86465F27-321B-4E9A-AEF8-FD793ACFD8C1}" srcId="{09CAE799-A89B-41D3-A519-BAFA962C4AEB}" destId="{BFC0D8E7-A062-49C2-B58D-65B70107AE16}" srcOrd="1" destOrd="0" parTransId="{775EB303-9D53-48B7-B026-65E0A1B36383}" sibTransId="{840649D1-3298-40C6-8C3A-9293ECC66612}"/>
    <dgm:cxn modelId="{1FD8BBC0-CB2C-47A3-BF94-78D921037302}" srcId="{164C1E57-82F0-4238-A913-838ED629FF96}" destId="{1433D77B-1AA9-4F4B-A789-9F52F3A9BCFC}" srcOrd="0" destOrd="0" parTransId="{6AD96891-B197-4894-AAE8-C7C4A58DDD95}" sibTransId="{51B90B1B-536F-4791-AFA5-30633128FD14}"/>
    <dgm:cxn modelId="{08C5D2DF-F881-4663-A4FD-D00EE7535F77}" type="presOf" srcId="{09CAE799-A89B-41D3-A519-BAFA962C4AEB}" destId="{9BC9DB8C-B87F-4BB3-BFFD-44A60AEB8A1E}" srcOrd="0" destOrd="0" presId="urn:microsoft.com/office/officeart/2005/8/layout/architecture"/>
    <dgm:cxn modelId="{9F410B06-5BEC-48D1-9834-CE26ACB0669C}" srcId="{09CAE799-A89B-41D3-A519-BAFA962C4AEB}" destId="{164C1E57-82F0-4238-A913-838ED629FF96}" srcOrd="2" destOrd="0" parTransId="{EB41A005-85B5-4E65-A140-4FA0B151FE2D}" sibTransId="{F947AF47-7DBA-43EC-93C1-BE7D35BD707E}"/>
    <dgm:cxn modelId="{191CA774-4E88-4DB6-927D-EE9020C3D8D1}" srcId="{E4CCA770-06B1-4C04-8AAE-F81A2E24349D}" destId="{09CAE799-A89B-41D3-A519-BAFA962C4AEB}" srcOrd="0" destOrd="0" parTransId="{3937A5DA-97B7-443E-9D62-C280233F0103}" sibTransId="{5E8A422D-6474-49FA-ACD5-138CC4883A2D}"/>
    <dgm:cxn modelId="{0CE753B3-45F7-4409-B553-9EE147A7835F}" srcId="{09CAE799-A89B-41D3-A519-BAFA962C4AEB}" destId="{BC48B2B0-2394-4209-A490-15C3F6FF6369}" srcOrd="0" destOrd="0" parTransId="{8B631AA0-EC8C-493D-B5B4-6A846A48568B}" sibTransId="{DAE2873E-3849-41B2-BD69-2BA0574EE893}"/>
    <dgm:cxn modelId="{3B698986-6198-48A4-8354-0726CAA641FF}" type="presOf" srcId="{164C1E57-82F0-4238-A913-838ED629FF96}" destId="{4E6C41EA-18EA-4A6B-9747-53D8C6ECA5D9}" srcOrd="0" destOrd="0" presId="urn:microsoft.com/office/officeart/2005/8/layout/architecture"/>
    <dgm:cxn modelId="{B81AFDCB-0C49-436C-BCD2-EA16EA49F4E6}" type="presOf" srcId="{BFC0D8E7-A062-49C2-B58D-65B70107AE16}" destId="{273A3A40-6D57-4043-8721-D6A497C14608}" srcOrd="0" destOrd="0" presId="urn:microsoft.com/office/officeart/2005/8/layout/architecture"/>
    <dgm:cxn modelId="{187DCB83-EC00-4BBD-822B-E31330EB9B37}" type="presOf" srcId="{E4CCA770-06B1-4C04-8AAE-F81A2E24349D}" destId="{4787339E-2A08-4E25-B837-055501B16FF0}" srcOrd="0" destOrd="0" presId="urn:microsoft.com/office/officeart/2005/8/layout/architecture"/>
    <dgm:cxn modelId="{AD8DF0DE-5447-4224-B3C4-77DE3692A9AE}" type="presParOf" srcId="{4787339E-2A08-4E25-B837-055501B16FF0}" destId="{E4D946E8-E205-48B5-A51B-4AAF32DF71E4}" srcOrd="0" destOrd="0" presId="urn:microsoft.com/office/officeart/2005/8/layout/architecture"/>
    <dgm:cxn modelId="{C15A92E4-EC8E-435D-9B0A-D7689E693121}" type="presParOf" srcId="{E4D946E8-E205-48B5-A51B-4AAF32DF71E4}" destId="{9BC9DB8C-B87F-4BB3-BFFD-44A60AEB8A1E}" srcOrd="0" destOrd="0" presId="urn:microsoft.com/office/officeart/2005/8/layout/architecture"/>
    <dgm:cxn modelId="{1A40F629-3AF8-44E1-A411-7B153774641D}" type="presParOf" srcId="{E4D946E8-E205-48B5-A51B-4AAF32DF71E4}" destId="{92930123-827A-4629-AF45-D03F00971B3D}" srcOrd="1" destOrd="0" presId="urn:microsoft.com/office/officeart/2005/8/layout/architecture"/>
    <dgm:cxn modelId="{959E1F36-CA61-4D90-9067-3222D0D7B90D}" type="presParOf" srcId="{E4D946E8-E205-48B5-A51B-4AAF32DF71E4}" destId="{376D785C-DE6B-4CF4-8AA2-004191F7ACFD}" srcOrd="2" destOrd="0" presId="urn:microsoft.com/office/officeart/2005/8/layout/architecture"/>
    <dgm:cxn modelId="{DF198950-A205-459B-B078-5A7C6F167823}" type="presParOf" srcId="{376D785C-DE6B-4CF4-8AA2-004191F7ACFD}" destId="{7B75088A-FC0B-4FE2-B549-3A29ACC1A778}" srcOrd="0" destOrd="0" presId="urn:microsoft.com/office/officeart/2005/8/layout/architecture"/>
    <dgm:cxn modelId="{B46C3A49-CEAD-4A44-B854-1FD3F4E65659}" type="presParOf" srcId="{7B75088A-FC0B-4FE2-B549-3A29ACC1A778}" destId="{05744C9D-558E-4EE4-878A-B287EFE7FA1A}" srcOrd="0" destOrd="0" presId="urn:microsoft.com/office/officeart/2005/8/layout/architecture"/>
    <dgm:cxn modelId="{2C7D4261-4724-4783-8D75-EE3EDDD57AE3}" type="presParOf" srcId="{7B75088A-FC0B-4FE2-B549-3A29ACC1A778}" destId="{1CA494CB-429A-4EF9-9CA6-493C0610307A}" srcOrd="1" destOrd="0" presId="urn:microsoft.com/office/officeart/2005/8/layout/architecture"/>
    <dgm:cxn modelId="{7E71D675-0CC7-40B6-BC5A-B2022B7FC3A1}" type="presParOf" srcId="{376D785C-DE6B-4CF4-8AA2-004191F7ACFD}" destId="{740A019A-F2CF-418D-A5B2-C1AACB14E702}" srcOrd="1" destOrd="0" presId="urn:microsoft.com/office/officeart/2005/8/layout/architecture"/>
    <dgm:cxn modelId="{F20D7B5D-95D2-48AA-9F6F-D0D60B20A105}" type="presParOf" srcId="{376D785C-DE6B-4CF4-8AA2-004191F7ACFD}" destId="{F7FF61AE-EC28-4CA4-BB69-A612CFB00F47}" srcOrd="2" destOrd="0" presId="urn:microsoft.com/office/officeart/2005/8/layout/architecture"/>
    <dgm:cxn modelId="{F673C4AD-55C1-4B99-B5EC-A90636D9D7F6}" type="presParOf" srcId="{F7FF61AE-EC28-4CA4-BB69-A612CFB00F47}" destId="{273A3A40-6D57-4043-8721-D6A497C14608}" srcOrd="0" destOrd="0" presId="urn:microsoft.com/office/officeart/2005/8/layout/architecture"/>
    <dgm:cxn modelId="{6FFF095F-2A3A-4E3A-8F23-34C2B0115D4D}" type="presParOf" srcId="{F7FF61AE-EC28-4CA4-BB69-A612CFB00F47}" destId="{58419BD8-7239-4DF0-B300-C7CD0A2E1447}" srcOrd="1" destOrd="0" presId="urn:microsoft.com/office/officeart/2005/8/layout/architecture"/>
    <dgm:cxn modelId="{053D54C6-615C-4318-940E-947269A64207}" type="presParOf" srcId="{376D785C-DE6B-4CF4-8AA2-004191F7ACFD}" destId="{D5DCF0D1-A092-4100-952C-F482FFE3C761}" srcOrd="3" destOrd="0" presId="urn:microsoft.com/office/officeart/2005/8/layout/architecture"/>
    <dgm:cxn modelId="{9F0083E8-37A7-410E-BA08-0D6F9CA5ADF1}" type="presParOf" srcId="{376D785C-DE6B-4CF4-8AA2-004191F7ACFD}" destId="{1186C5A6-923E-4259-9449-2E5016352B96}" srcOrd="4" destOrd="0" presId="urn:microsoft.com/office/officeart/2005/8/layout/architecture"/>
    <dgm:cxn modelId="{086A4CD8-3682-4A0E-9630-87A0958E62D0}" type="presParOf" srcId="{1186C5A6-923E-4259-9449-2E5016352B96}" destId="{4E6C41EA-18EA-4A6B-9747-53D8C6ECA5D9}" srcOrd="0" destOrd="0" presId="urn:microsoft.com/office/officeart/2005/8/layout/architecture"/>
    <dgm:cxn modelId="{C9F860DC-2601-4C73-B614-DE0701C1F03E}" type="presParOf" srcId="{1186C5A6-923E-4259-9449-2E5016352B96}" destId="{EE326161-994A-40C3-9286-EF0B33B1B3D7}" srcOrd="1" destOrd="0" presId="urn:microsoft.com/office/officeart/2005/8/layout/architecture"/>
    <dgm:cxn modelId="{37C2DE0E-878A-47C8-91C9-022036FE0D18}" type="presParOf" srcId="{1186C5A6-923E-4259-9449-2E5016352B96}" destId="{2CD46989-8D21-42C9-8F0B-1584ED62B5CB}" srcOrd="2" destOrd="0" presId="urn:microsoft.com/office/officeart/2005/8/layout/architecture"/>
    <dgm:cxn modelId="{05E84974-276A-4BAA-B746-7487CA4EA37B}" type="presParOf" srcId="{2CD46989-8D21-42C9-8F0B-1584ED62B5CB}" destId="{998F45D1-923E-42EE-91CE-62BEFE68C6E9}" srcOrd="0" destOrd="0" presId="urn:microsoft.com/office/officeart/2005/8/layout/architecture"/>
    <dgm:cxn modelId="{9F2D33A8-19B8-4BFD-B0EA-4112FBA208B3}" type="presParOf" srcId="{998F45D1-923E-42EE-91CE-62BEFE68C6E9}" destId="{560D0A5A-B95C-4189-879A-E1ECF92A10FD}" srcOrd="0" destOrd="0" presId="urn:microsoft.com/office/officeart/2005/8/layout/architecture"/>
    <dgm:cxn modelId="{0D50DAAE-9584-49F4-A94C-F85DF97648F4}" type="presParOf" srcId="{998F45D1-923E-42EE-91CE-62BEFE68C6E9}" destId="{16A6F3A9-4EAE-492D-A9D5-5C6D9CC752A1}" srcOrd="1" destOrd="0" presId="urn:microsoft.com/office/officeart/2005/8/layout/architecture"/>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CEEADAB-5F1A-4735-AEDD-DC1AF50D8070}" type="doc">
      <dgm:prSet loTypeId="urn:microsoft.com/office/officeart/2005/8/layout/vProcess5" loCatId="process" qsTypeId="urn:microsoft.com/office/officeart/2005/8/quickstyle/simple4" qsCatId="simple" csTypeId="urn:microsoft.com/office/officeart/2005/8/colors/colorful1#11" csCatId="colorful" phldr="1"/>
      <dgm:spPr/>
      <dgm:t>
        <a:bodyPr/>
        <a:lstStyle/>
        <a:p>
          <a:endParaRPr lang="zh-CN" altLang="en-US"/>
        </a:p>
      </dgm:t>
    </dgm:pt>
    <dgm:pt modelId="{FC79DFB0-8BB0-485E-A20F-7553651CA15B}">
      <dgm:prSet phldrT="[文本]"/>
      <dgm:spPr/>
      <dgm:t>
        <a:bodyPr/>
        <a:lstStyle/>
        <a:p>
          <a:r>
            <a:rPr lang="zh-CN" altLang="en-US" dirty="0" smtClean="0"/>
            <a:t>模拟射频源</a:t>
          </a:r>
          <a:endParaRPr lang="zh-CN" altLang="en-US" dirty="0"/>
        </a:p>
      </dgm:t>
    </dgm:pt>
    <dgm:pt modelId="{1375248C-EF65-400F-A73D-B53E827C79D4}" type="parTrans" cxnId="{A9B02E01-37FE-4C6D-B0EE-852756F69F8D}">
      <dgm:prSet/>
      <dgm:spPr/>
      <dgm:t>
        <a:bodyPr/>
        <a:lstStyle/>
        <a:p>
          <a:endParaRPr lang="zh-CN" altLang="en-US"/>
        </a:p>
      </dgm:t>
    </dgm:pt>
    <dgm:pt modelId="{AC7345F1-1203-487F-A796-30048CCA2C5F}" type="sibTrans" cxnId="{A9B02E01-37FE-4C6D-B0EE-852756F69F8D}">
      <dgm:prSet/>
      <dgm:spPr/>
      <dgm:t>
        <a:bodyPr/>
        <a:lstStyle/>
        <a:p>
          <a:endParaRPr lang="zh-CN" altLang="en-US"/>
        </a:p>
      </dgm:t>
    </dgm:pt>
    <dgm:pt modelId="{495F93B4-61CB-4E2F-9E20-F7796A1663EE}">
      <dgm:prSet phldrT="[文本]"/>
      <dgm:spPr/>
      <dgm:t>
        <a:bodyPr/>
        <a:lstStyle/>
        <a:p>
          <a:r>
            <a:rPr lang="zh-CN" altLang="en-US" dirty="0" smtClean="0"/>
            <a:t>矢量射频源 </a:t>
          </a:r>
          <a:endParaRPr lang="zh-CN" altLang="en-US" dirty="0"/>
        </a:p>
      </dgm:t>
    </dgm:pt>
    <dgm:pt modelId="{DB22D9BC-9016-4C1F-8E91-67A9FE88F5BB}" type="parTrans" cxnId="{D2C469B7-09BB-45AC-ADAD-E78CA0886C79}">
      <dgm:prSet/>
      <dgm:spPr/>
      <dgm:t>
        <a:bodyPr/>
        <a:lstStyle/>
        <a:p>
          <a:endParaRPr lang="zh-CN" altLang="en-US"/>
        </a:p>
      </dgm:t>
    </dgm:pt>
    <dgm:pt modelId="{578A99FC-7B39-4BB0-8751-BC7CA1CA5DCF}" type="sibTrans" cxnId="{D2C469B7-09BB-45AC-ADAD-E78CA0886C79}">
      <dgm:prSet/>
      <dgm:spPr/>
      <dgm:t>
        <a:bodyPr/>
        <a:lstStyle/>
        <a:p>
          <a:endParaRPr lang="zh-CN" altLang="en-US"/>
        </a:p>
      </dgm:t>
    </dgm:pt>
    <dgm:pt modelId="{5237A5A8-1375-4E2F-8DFE-F4ADAF650C48}" type="pres">
      <dgm:prSet presAssocID="{6CEEADAB-5F1A-4735-AEDD-DC1AF50D8070}" presName="outerComposite" presStyleCnt="0">
        <dgm:presLayoutVars>
          <dgm:chMax val="5"/>
          <dgm:dir/>
          <dgm:resizeHandles val="exact"/>
        </dgm:presLayoutVars>
      </dgm:prSet>
      <dgm:spPr/>
      <dgm:t>
        <a:bodyPr/>
        <a:lstStyle/>
        <a:p>
          <a:endParaRPr lang="zh-CN" altLang="en-US"/>
        </a:p>
      </dgm:t>
    </dgm:pt>
    <dgm:pt modelId="{62B2CA50-9A39-446A-9ED6-6675C88CB266}" type="pres">
      <dgm:prSet presAssocID="{6CEEADAB-5F1A-4735-AEDD-DC1AF50D8070}" presName="dummyMaxCanvas" presStyleCnt="0">
        <dgm:presLayoutVars/>
      </dgm:prSet>
      <dgm:spPr/>
    </dgm:pt>
    <dgm:pt modelId="{5063DFC2-8EFA-4A78-AD7B-1427F78E9A11}" type="pres">
      <dgm:prSet presAssocID="{6CEEADAB-5F1A-4735-AEDD-DC1AF50D8070}" presName="TwoNodes_1" presStyleLbl="node1" presStyleIdx="0" presStyleCnt="2">
        <dgm:presLayoutVars>
          <dgm:bulletEnabled val="1"/>
        </dgm:presLayoutVars>
      </dgm:prSet>
      <dgm:spPr/>
      <dgm:t>
        <a:bodyPr/>
        <a:lstStyle/>
        <a:p>
          <a:endParaRPr lang="zh-CN" altLang="en-US"/>
        </a:p>
      </dgm:t>
    </dgm:pt>
    <dgm:pt modelId="{7B779A0E-3FA6-4E7A-A1F4-07480EBB08EF}" type="pres">
      <dgm:prSet presAssocID="{6CEEADAB-5F1A-4735-AEDD-DC1AF50D8070}" presName="TwoNodes_2" presStyleLbl="node1" presStyleIdx="1" presStyleCnt="2">
        <dgm:presLayoutVars>
          <dgm:bulletEnabled val="1"/>
        </dgm:presLayoutVars>
      </dgm:prSet>
      <dgm:spPr/>
      <dgm:t>
        <a:bodyPr/>
        <a:lstStyle/>
        <a:p>
          <a:endParaRPr lang="zh-CN" altLang="en-US"/>
        </a:p>
      </dgm:t>
    </dgm:pt>
    <dgm:pt modelId="{94717259-96E2-4308-9A49-3AB8BE87B6B2}" type="pres">
      <dgm:prSet presAssocID="{6CEEADAB-5F1A-4735-AEDD-DC1AF50D8070}" presName="TwoConn_1-2" presStyleLbl="fgAccFollowNode1" presStyleIdx="0" presStyleCnt="1">
        <dgm:presLayoutVars>
          <dgm:bulletEnabled val="1"/>
        </dgm:presLayoutVars>
      </dgm:prSet>
      <dgm:spPr/>
      <dgm:t>
        <a:bodyPr/>
        <a:lstStyle/>
        <a:p>
          <a:endParaRPr lang="zh-CN" altLang="en-US"/>
        </a:p>
      </dgm:t>
    </dgm:pt>
    <dgm:pt modelId="{1ED3B446-D98A-4830-97A3-D9B98F2703F8}" type="pres">
      <dgm:prSet presAssocID="{6CEEADAB-5F1A-4735-AEDD-DC1AF50D8070}" presName="TwoNodes_1_text" presStyleLbl="node1" presStyleIdx="1" presStyleCnt="2">
        <dgm:presLayoutVars>
          <dgm:bulletEnabled val="1"/>
        </dgm:presLayoutVars>
      </dgm:prSet>
      <dgm:spPr/>
      <dgm:t>
        <a:bodyPr/>
        <a:lstStyle/>
        <a:p>
          <a:endParaRPr lang="zh-CN" altLang="en-US"/>
        </a:p>
      </dgm:t>
    </dgm:pt>
    <dgm:pt modelId="{9B0F1F55-059C-4AF2-9176-957C72DE9D99}" type="pres">
      <dgm:prSet presAssocID="{6CEEADAB-5F1A-4735-AEDD-DC1AF50D8070}" presName="TwoNodes_2_text" presStyleLbl="node1" presStyleIdx="1" presStyleCnt="2">
        <dgm:presLayoutVars>
          <dgm:bulletEnabled val="1"/>
        </dgm:presLayoutVars>
      </dgm:prSet>
      <dgm:spPr/>
      <dgm:t>
        <a:bodyPr/>
        <a:lstStyle/>
        <a:p>
          <a:endParaRPr lang="zh-CN" altLang="en-US"/>
        </a:p>
      </dgm:t>
    </dgm:pt>
  </dgm:ptLst>
  <dgm:cxnLst>
    <dgm:cxn modelId="{B98F7218-E337-4ADD-8BA7-E96F5167A328}" type="presOf" srcId="{FC79DFB0-8BB0-485E-A20F-7553651CA15B}" destId="{5063DFC2-8EFA-4A78-AD7B-1427F78E9A11}" srcOrd="0" destOrd="0" presId="urn:microsoft.com/office/officeart/2005/8/layout/vProcess5"/>
    <dgm:cxn modelId="{6F6F2861-DC85-4918-A214-D507EF170A70}" type="presOf" srcId="{495F93B4-61CB-4E2F-9E20-F7796A1663EE}" destId="{7B779A0E-3FA6-4E7A-A1F4-07480EBB08EF}" srcOrd="0" destOrd="0" presId="urn:microsoft.com/office/officeart/2005/8/layout/vProcess5"/>
    <dgm:cxn modelId="{80C5ACF1-400E-444E-90C2-E5C1B52BA0E2}" type="presOf" srcId="{FC79DFB0-8BB0-485E-A20F-7553651CA15B}" destId="{1ED3B446-D98A-4830-97A3-D9B98F2703F8}" srcOrd="1" destOrd="0" presId="urn:microsoft.com/office/officeart/2005/8/layout/vProcess5"/>
    <dgm:cxn modelId="{A9B02E01-37FE-4C6D-B0EE-852756F69F8D}" srcId="{6CEEADAB-5F1A-4735-AEDD-DC1AF50D8070}" destId="{FC79DFB0-8BB0-485E-A20F-7553651CA15B}" srcOrd="0" destOrd="0" parTransId="{1375248C-EF65-400F-A73D-B53E827C79D4}" sibTransId="{AC7345F1-1203-487F-A796-30048CCA2C5F}"/>
    <dgm:cxn modelId="{96F62DA5-E36D-4B6F-A12C-F6827E459B37}" type="presOf" srcId="{495F93B4-61CB-4E2F-9E20-F7796A1663EE}" destId="{9B0F1F55-059C-4AF2-9176-957C72DE9D99}" srcOrd="1" destOrd="0" presId="urn:microsoft.com/office/officeart/2005/8/layout/vProcess5"/>
    <dgm:cxn modelId="{DBC94D3F-79E4-4607-BE50-CEB39C2F8AF2}" type="presOf" srcId="{6CEEADAB-5F1A-4735-AEDD-DC1AF50D8070}" destId="{5237A5A8-1375-4E2F-8DFE-F4ADAF650C48}" srcOrd="0" destOrd="0" presId="urn:microsoft.com/office/officeart/2005/8/layout/vProcess5"/>
    <dgm:cxn modelId="{D2C469B7-09BB-45AC-ADAD-E78CA0886C79}" srcId="{6CEEADAB-5F1A-4735-AEDD-DC1AF50D8070}" destId="{495F93B4-61CB-4E2F-9E20-F7796A1663EE}" srcOrd="1" destOrd="0" parTransId="{DB22D9BC-9016-4C1F-8E91-67A9FE88F5BB}" sibTransId="{578A99FC-7B39-4BB0-8751-BC7CA1CA5DCF}"/>
    <dgm:cxn modelId="{A49D53A4-CF56-4399-8752-48ADF1889DB0}" type="presOf" srcId="{AC7345F1-1203-487F-A796-30048CCA2C5F}" destId="{94717259-96E2-4308-9A49-3AB8BE87B6B2}" srcOrd="0" destOrd="0" presId="urn:microsoft.com/office/officeart/2005/8/layout/vProcess5"/>
    <dgm:cxn modelId="{9B612DF9-6221-44AC-A02F-958B313FEC0B}" type="presParOf" srcId="{5237A5A8-1375-4E2F-8DFE-F4ADAF650C48}" destId="{62B2CA50-9A39-446A-9ED6-6675C88CB266}" srcOrd="0" destOrd="0" presId="urn:microsoft.com/office/officeart/2005/8/layout/vProcess5"/>
    <dgm:cxn modelId="{9972547C-E5E8-4A6C-9A36-05DDC1A047DF}" type="presParOf" srcId="{5237A5A8-1375-4E2F-8DFE-F4ADAF650C48}" destId="{5063DFC2-8EFA-4A78-AD7B-1427F78E9A11}" srcOrd="1" destOrd="0" presId="urn:microsoft.com/office/officeart/2005/8/layout/vProcess5"/>
    <dgm:cxn modelId="{3530722C-B0CD-4630-A0F6-1B0260EFCBB9}" type="presParOf" srcId="{5237A5A8-1375-4E2F-8DFE-F4ADAF650C48}" destId="{7B779A0E-3FA6-4E7A-A1F4-07480EBB08EF}" srcOrd="2" destOrd="0" presId="urn:microsoft.com/office/officeart/2005/8/layout/vProcess5"/>
    <dgm:cxn modelId="{39D8DC33-B437-46B1-8190-96E6F2EF4ED3}" type="presParOf" srcId="{5237A5A8-1375-4E2F-8DFE-F4ADAF650C48}" destId="{94717259-96E2-4308-9A49-3AB8BE87B6B2}" srcOrd="3" destOrd="0" presId="urn:microsoft.com/office/officeart/2005/8/layout/vProcess5"/>
    <dgm:cxn modelId="{298AE272-1523-474D-9901-EB55810B3A92}" type="presParOf" srcId="{5237A5A8-1375-4E2F-8DFE-F4ADAF650C48}" destId="{1ED3B446-D98A-4830-97A3-D9B98F2703F8}" srcOrd="4" destOrd="0" presId="urn:microsoft.com/office/officeart/2005/8/layout/vProcess5"/>
    <dgm:cxn modelId="{6DFE5453-0E4E-4176-9266-C906F7B80936}" type="presParOf" srcId="{5237A5A8-1375-4E2F-8DFE-F4ADAF650C48}" destId="{9B0F1F55-059C-4AF2-9176-957C72DE9D99}" srcOrd="5" destOrd="0" presId="urn:microsoft.com/office/officeart/2005/8/layout/vProcess5"/>
  </dgm:cxnLst>
  <dgm:bg/>
  <dgm:whole/>
  <dgm:extLst>
    <a:ext uri="http://schemas.microsoft.com/office/drawing/2008/diagram">
      <dsp:dataModelExt xmlns:dsp="http://schemas.microsoft.com/office/drawing/2008/diagram" xmlns=""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A39C287-2EDA-4573-9168-D01CDD727AC2}" type="doc">
      <dgm:prSet loTypeId="urn:microsoft.com/office/officeart/2005/8/layout/process3" loCatId="process" qsTypeId="urn:microsoft.com/office/officeart/2005/8/quickstyle/3d2" qsCatId="3D" csTypeId="urn:microsoft.com/office/officeart/2005/8/colors/colorful1#13" csCatId="colorful" phldr="1"/>
      <dgm:spPr/>
      <dgm:t>
        <a:bodyPr/>
        <a:lstStyle/>
        <a:p>
          <a:endParaRPr lang="zh-CN" altLang="en-US"/>
        </a:p>
      </dgm:t>
    </dgm:pt>
    <dgm:pt modelId="{94C0C03E-F757-4983-8E26-AF8493E48023}">
      <dgm:prSet phldrT="[文本]"/>
      <dgm:spPr/>
      <dgm:t>
        <a:bodyPr/>
        <a:lstStyle/>
        <a:p>
          <a:r>
            <a:rPr lang="zh-CN" altLang="en-US" b="1" dirty="0" smtClean="0">
              <a:latin typeface="微软雅黑" pitchFamily="34" charset="-122"/>
              <a:ea typeface="微软雅黑" pitchFamily="34" charset="-122"/>
            </a:rPr>
            <a:t>频率特性</a:t>
          </a:r>
          <a:endParaRPr lang="zh-CN" altLang="en-US" b="1" dirty="0">
            <a:latin typeface="微软雅黑" pitchFamily="34" charset="-122"/>
            <a:ea typeface="微软雅黑" pitchFamily="34" charset="-122"/>
          </a:endParaRPr>
        </a:p>
      </dgm:t>
    </dgm:pt>
    <dgm:pt modelId="{E45827A1-F0E8-45F9-96EF-C9567ADD4DA8}" type="parTrans" cxnId="{F665EEB1-4E96-495C-9FB1-F69618CC2ADA}">
      <dgm:prSet/>
      <dgm:spPr/>
      <dgm:t>
        <a:bodyPr/>
        <a:lstStyle/>
        <a:p>
          <a:endParaRPr lang="zh-CN" altLang="en-US" b="1">
            <a:latin typeface="微软雅黑" pitchFamily="34" charset="-122"/>
            <a:ea typeface="微软雅黑" pitchFamily="34" charset="-122"/>
          </a:endParaRPr>
        </a:p>
      </dgm:t>
    </dgm:pt>
    <dgm:pt modelId="{879124D5-4741-414D-B163-18BC857091F5}" type="sibTrans" cxnId="{F665EEB1-4E96-495C-9FB1-F69618CC2ADA}">
      <dgm:prSet/>
      <dgm:spPr/>
      <dgm:t>
        <a:bodyPr/>
        <a:lstStyle/>
        <a:p>
          <a:endParaRPr lang="zh-CN" altLang="en-US" b="1">
            <a:latin typeface="微软雅黑" pitchFamily="34" charset="-122"/>
            <a:ea typeface="微软雅黑" pitchFamily="34" charset="-122"/>
          </a:endParaRPr>
        </a:p>
      </dgm:t>
    </dgm:pt>
    <dgm:pt modelId="{DBE50A04-1316-4032-B56A-0C9511447D38}">
      <dgm:prSet phldrT="[文本]" custT="1"/>
      <dgm:spPr/>
      <dgm:t>
        <a:bodyPr/>
        <a:lstStyle/>
        <a:p>
          <a:r>
            <a:rPr lang="zh-CN" altLang="en-US" sz="1400" b="1" dirty="0" smtClean="0">
              <a:solidFill>
                <a:schemeClr val="tx1"/>
              </a:solidFill>
              <a:latin typeface="微软雅黑" pitchFamily="34" charset="-122"/>
              <a:ea typeface="微软雅黑" pitchFamily="34" charset="-122"/>
            </a:rPr>
            <a:t>采样率</a:t>
          </a:r>
          <a:endParaRPr lang="zh-CN" altLang="en-US" sz="1400" b="1" dirty="0">
            <a:solidFill>
              <a:schemeClr val="tx1"/>
            </a:solidFill>
            <a:latin typeface="微软雅黑" pitchFamily="34" charset="-122"/>
            <a:ea typeface="微软雅黑" pitchFamily="34" charset="-122"/>
          </a:endParaRPr>
        </a:p>
      </dgm:t>
    </dgm:pt>
    <dgm:pt modelId="{2B6D0F14-A934-497A-AA80-F176F00D14C3}" type="parTrans" cxnId="{AA0897EE-9F51-4289-8E13-4EA9AF022180}">
      <dgm:prSet/>
      <dgm:spPr/>
      <dgm:t>
        <a:bodyPr/>
        <a:lstStyle/>
        <a:p>
          <a:endParaRPr lang="zh-CN" altLang="en-US" b="1">
            <a:latin typeface="微软雅黑" pitchFamily="34" charset="-122"/>
            <a:ea typeface="微软雅黑" pitchFamily="34" charset="-122"/>
          </a:endParaRPr>
        </a:p>
      </dgm:t>
    </dgm:pt>
    <dgm:pt modelId="{83718AA5-5F57-446E-9F02-F46F7A059B7F}" type="sibTrans" cxnId="{AA0897EE-9F51-4289-8E13-4EA9AF022180}">
      <dgm:prSet/>
      <dgm:spPr/>
      <dgm:t>
        <a:bodyPr/>
        <a:lstStyle/>
        <a:p>
          <a:endParaRPr lang="zh-CN" altLang="en-US" b="1">
            <a:latin typeface="微软雅黑" pitchFamily="34" charset="-122"/>
            <a:ea typeface="微软雅黑" pitchFamily="34" charset="-122"/>
          </a:endParaRPr>
        </a:p>
      </dgm:t>
    </dgm:pt>
    <dgm:pt modelId="{BB63C734-B4EA-45C1-ADF1-D126F7888F0E}">
      <dgm:prSet phldrT="[文本]"/>
      <dgm:spPr/>
      <dgm:t>
        <a:bodyPr/>
        <a:lstStyle/>
        <a:p>
          <a:r>
            <a:rPr lang="zh-CN" altLang="en-US" b="1" dirty="0" smtClean="0">
              <a:latin typeface="微软雅黑" pitchFamily="34" charset="-122"/>
              <a:ea typeface="微软雅黑" pitchFamily="34" charset="-122"/>
            </a:rPr>
            <a:t>信号纯度</a:t>
          </a:r>
          <a:endParaRPr lang="zh-CN" altLang="en-US" b="1" dirty="0">
            <a:latin typeface="微软雅黑" pitchFamily="34" charset="-122"/>
            <a:ea typeface="微软雅黑" pitchFamily="34" charset="-122"/>
          </a:endParaRPr>
        </a:p>
      </dgm:t>
    </dgm:pt>
    <dgm:pt modelId="{5F804D98-331D-4542-9A0E-CF6A06634562}" type="parTrans" cxnId="{205E86D7-1705-487A-8002-53CD03C8DBE6}">
      <dgm:prSet/>
      <dgm:spPr/>
      <dgm:t>
        <a:bodyPr/>
        <a:lstStyle/>
        <a:p>
          <a:endParaRPr lang="zh-CN" altLang="en-US" b="1">
            <a:latin typeface="微软雅黑" pitchFamily="34" charset="-122"/>
            <a:ea typeface="微软雅黑" pitchFamily="34" charset="-122"/>
          </a:endParaRPr>
        </a:p>
      </dgm:t>
    </dgm:pt>
    <dgm:pt modelId="{3A1E46BB-1A56-49BE-8B98-1EA076A58EEC}" type="sibTrans" cxnId="{205E86D7-1705-487A-8002-53CD03C8DBE6}">
      <dgm:prSet/>
      <dgm:spPr/>
      <dgm:t>
        <a:bodyPr/>
        <a:lstStyle/>
        <a:p>
          <a:endParaRPr lang="zh-CN" altLang="en-US" b="1">
            <a:latin typeface="微软雅黑" pitchFamily="34" charset="-122"/>
            <a:ea typeface="微软雅黑" pitchFamily="34" charset="-122"/>
          </a:endParaRPr>
        </a:p>
      </dgm:t>
    </dgm:pt>
    <dgm:pt modelId="{4538AF6A-A972-4D65-B12E-F8313657765A}">
      <dgm:prSet phldrT="[文本]" custT="1"/>
      <dgm:spPr/>
      <dgm:t>
        <a:bodyPr/>
        <a:lstStyle/>
        <a:p>
          <a:r>
            <a:rPr lang="zh-CN" altLang="en-US" sz="1400" b="1" dirty="0" smtClean="0">
              <a:latin typeface="微软雅黑" pitchFamily="34" charset="-122"/>
              <a:ea typeface="微软雅黑" pitchFamily="34" charset="-122"/>
            </a:rPr>
            <a:t>谐波失真 </a:t>
          </a:r>
          <a:endParaRPr lang="zh-CN" altLang="en-US" sz="1400" b="1" dirty="0">
            <a:latin typeface="微软雅黑" pitchFamily="34" charset="-122"/>
            <a:ea typeface="微软雅黑" pitchFamily="34" charset="-122"/>
          </a:endParaRPr>
        </a:p>
      </dgm:t>
    </dgm:pt>
    <dgm:pt modelId="{7151FB5B-9BB6-4704-B71B-F509FB0BE2EB}" type="parTrans" cxnId="{EEC00085-D567-4A57-A0FA-DE3F4C08C6E0}">
      <dgm:prSet/>
      <dgm:spPr/>
      <dgm:t>
        <a:bodyPr/>
        <a:lstStyle/>
        <a:p>
          <a:endParaRPr lang="zh-CN" altLang="en-US" b="1">
            <a:latin typeface="微软雅黑" pitchFamily="34" charset="-122"/>
            <a:ea typeface="微软雅黑" pitchFamily="34" charset="-122"/>
          </a:endParaRPr>
        </a:p>
      </dgm:t>
    </dgm:pt>
    <dgm:pt modelId="{205BB2DD-83AE-42AB-BC7A-6247926BB0B3}" type="sibTrans" cxnId="{EEC00085-D567-4A57-A0FA-DE3F4C08C6E0}">
      <dgm:prSet/>
      <dgm:spPr/>
      <dgm:t>
        <a:bodyPr/>
        <a:lstStyle/>
        <a:p>
          <a:endParaRPr lang="zh-CN" altLang="en-US" b="1">
            <a:latin typeface="微软雅黑" pitchFamily="34" charset="-122"/>
            <a:ea typeface="微软雅黑" pitchFamily="34" charset="-122"/>
          </a:endParaRPr>
        </a:p>
      </dgm:t>
    </dgm:pt>
    <dgm:pt modelId="{68AD03A5-03D9-4E7C-9DB6-EC2071E271E2}">
      <dgm:prSet phldrT="[文本]"/>
      <dgm:spPr/>
      <dgm:t>
        <a:bodyPr/>
        <a:lstStyle/>
        <a:p>
          <a:r>
            <a:rPr lang="zh-CN" altLang="en-US" b="1" dirty="0" smtClean="0">
              <a:latin typeface="微软雅黑" pitchFamily="34" charset="-122"/>
              <a:ea typeface="微软雅黑" pitchFamily="34" charset="-122"/>
            </a:rPr>
            <a:t>输出特性</a:t>
          </a:r>
          <a:endParaRPr lang="zh-CN" altLang="en-US" b="1" dirty="0">
            <a:latin typeface="微软雅黑" pitchFamily="34" charset="-122"/>
            <a:ea typeface="微软雅黑" pitchFamily="34" charset="-122"/>
          </a:endParaRPr>
        </a:p>
      </dgm:t>
    </dgm:pt>
    <dgm:pt modelId="{83E4F7AD-535E-4C9A-8650-2F3F38FAAA55}" type="parTrans" cxnId="{76E2AE3F-8B9C-45E0-ABD7-BE74E2022AA8}">
      <dgm:prSet/>
      <dgm:spPr/>
      <dgm:t>
        <a:bodyPr/>
        <a:lstStyle/>
        <a:p>
          <a:endParaRPr lang="zh-CN" altLang="en-US" b="1">
            <a:latin typeface="微软雅黑" pitchFamily="34" charset="-122"/>
            <a:ea typeface="微软雅黑" pitchFamily="34" charset="-122"/>
          </a:endParaRPr>
        </a:p>
      </dgm:t>
    </dgm:pt>
    <dgm:pt modelId="{FE6272AD-AAFF-4771-9E8F-F86B3635C57B}" type="sibTrans" cxnId="{76E2AE3F-8B9C-45E0-ABD7-BE74E2022AA8}">
      <dgm:prSet/>
      <dgm:spPr/>
      <dgm:t>
        <a:bodyPr/>
        <a:lstStyle/>
        <a:p>
          <a:endParaRPr lang="zh-CN" altLang="en-US" b="1">
            <a:latin typeface="微软雅黑" pitchFamily="34" charset="-122"/>
            <a:ea typeface="微软雅黑" pitchFamily="34" charset="-122"/>
          </a:endParaRPr>
        </a:p>
      </dgm:t>
    </dgm:pt>
    <dgm:pt modelId="{FB791FD7-19A3-4E70-BBFC-6AE18FBEAC26}">
      <dgm:prSet phldrT="[文本]" custT="1"/>
      <dgm:spPr/>
      <dgm:t>
        <a:bodyPr/>
        <a:lstStyle/>
        <a:p>
          <a:r>
            <a:rPr lang="zh-CN" altLang="en-US" sz="1400" b="1" dirty="0" smtClean="0">
              <a:latin typeface="微软雅黑" pitchFamily="34" charset="-122"/>
              <a:ea typeface="微软雅黑" pitchFamily="34" charset="-122"/>
            </a:rPr>
            <a:t>幅度范围</a:t>
          </a:r>
          <a:endParaRPr lang="zh-CN" altLang="en-US" sz="1400" b="1" dirty="0">
            <a:latin typeface="微软雅黑" pitchFamily="34" charset="-122"/>
            <a:ea typeface="微软雅黑" pitchFamily="34" charset="-122"/>
          </a:endParaRPr>
        </a:p>
      </dgm:t>
    </dgm:pt>
    <dgm:pt modelId="{8725BCB3-2DE6-4AB5-8566-7D1994968D13}" type="parTrans" cxnId="{C67E7C47-78BA-49B1-85A0-1771E7D0F4E5}">
      <dgm:prSet/>
      <dgm:spPr/>
      <dgm:t>
        <a:bodyPr/>
        <a:lstStyle/>
        <a:p>
          <a:endParaRPr lang="zh-CN" altLang="en-US" b="1">
            <a:latin typeface="微软雅黑" pitchFamily="34" charset="-122"/>
            <a:ea typeface="微软雅黑" pitchFamily="34" charset="-122"/>
          </a:endParaRPr>
        </a:p>
      </dgm:t>
    </dgm:pt>
    <dgm:pt modelId="{A1293F07-583F-48FD-A26A-80E116C00A54}" type="sibTrans" cxnId="{C67E7C47-78BA-49B1-85A0-1771E7D0F4E5}">
      <dgm:prSet/>
      <dgm:spPr/>
      <dgm:t>
        <a:bodyPr/>
        <a:lstStyle/>
        <a:p>
          <a:endParaRPr lang="zh-CN" altLang="en-US" b="1">
            <a:latin typeface="微软雅黑" pitchFamily="34" charset="-122"/>
            <a:ea typeface="微软雅黑" pitchFamily="34" charset="-122"/>
          </a:endParaRPr>
        </a:p>
      </dgm:t>
    </dgm:pt>
    <dgm:pt modelId="{01C96EC3-7DA0-41AD-9F41-2D970497F647}">
      <dgm:prSet phldrT="[文本]"/>
      <dgm:spPr/>
      <dgm:t>
        <a:bodyPr/>
        <a:lstStyle/>
        <a:p>
          <a:r>
            <a:rPr lang="zh-CN" altLang="en-US" b="1" dirty="0" smtClean="0">
              <a:latin typeface="微软雅黑" pitchFamily="34" charset="-122"/>
              <a:ea typeface="微软雅黑" pitchFamily="34" charset="-122"/>
            </a:rPr>
            <a:t>任意波特性</a:t>
          </a:r>
          <a:endParaRPr lang="zh-CN" altLang="en-US" b="1" dirty="0">
            <a:latin typeface="微软雅黑" pitchFamily="34" charset="-122"/>
            <a:ea typeface="微软雅黑" pitchFamily="34" charset="-122"/>
          </a:endParaRPr>
        </a:p>
      </dgm:t>
    </dgm:pt>
    <dgm:pt modelId="{3B5CCD36-1F4D-4E29-BCCC-F0B3B4BD4086}" type="parTrans" cxnId="{A79A0D1F-081B-4DA2-B8BC-02A31CB75FD9}">
      <dgm:prSet/>
      <dgm:spPr/>
      <dgm:t>
        <a:bodyPr/>
        <a:lstStyle/>
        <a:p>
          <a:endParaRPr lang="zh-CN" altLang="en-US" b="1">
            <a:latin typeface="微软雅黑" pitchFamily="34" charset="-122"/>
            <a:ea typeface="微软雅黑" pitchFamily="34" charset="-122"/>
          </a:endParaRPr>
        </a:p>
      </dgm:t>
    </dgm:pt>
    <dgm:pt modelId="{01EDEE9B-14C3-4303-8648-DE96B78E694F}" type="sibTrans" cxnId="{A79A0D1F-081B-4DA2-B8BC-02A31CB75FD9}">
      <dgm:prSet/>
      <dgm:spPr/>
      <dgm:t>
        <a:bodyPr/>
        <a:lstStyle/>
        <a:p>
          <a:endParaRPr lang="zh-CN" altLang="en-US" b="1">
            <a:latin typeface="微软雅黑" pitchFamily="34" charset="-122"/>
            <a:ea typeface="微软雅黑" pitchFamily="34" charset="-122"/>
          </a:endParaRPr>
        </a:p>
      </dgm:t>
    </dgm:pt>
    <dgm:pt modelId="{72745CEC-A218-405D-A662-1395102D5C8B}">
      <dgm:prSet phldrT="[文本]" custT="1"/>
      <dgm:spPr/>
      <dgm:t>
        <a:bodyPr/>
        <a:lstStyle/>
        <a:p>
          <a:r>
            <a:rPr lang="zh-CN" altLang="en-US" sz="1400" b="1" dirty="0" smtClean="0">
              <a:solidFill>
                <a:schemeClr val="tx1"/>
              </a:solidFill>
              <a:latin typeface="微软雅黑" pitchFamily="34" charset="-122"/>
              <a:ea typeface="微软雅黑" pitchFamily="34" charset="-122"/>
            </a:rPr>
            <a:t>任意波长度</a:t>
          </a:r>
          <a:endParaRPr lang="zh-CN" altLang="en-US" sz="1400" b="1" dirty="0">
            <a:solidFill>
              <a:schemeClr val="tx1"/>
            </a:solidFill>
            <a:latin typeface="微软雅黑" pitchFamily="34" charset="-122"/>
            <a:ea typeface="微软雅黑" pitchFamily="34" charset="-122"/>
          </a:endParaRPr>
        </a:p>
      </dgm:t>
    </dgm:pt>
    <dgm:pt modelId="{32A91B93-F46A-4473-A7E9-2D4154C65974}" type="parTrans" cxnId="{559A6143-6EB5-42B7-88A3-20B90A72E3CE}">
      <dgm:prSet/>
      <dgm:spPr/>
      <dgm:t>
        <a:bodyPr/>
        <a:lstStyle/>
        <a:p>
          <a:endParaRPr lang="zh-CN" altLang="en-US" b="1">
            <a:latin typeface="微软雅黑" pitchFamily="34" charset="-122"/>
            <a:ea typeface="微软雅黑" pitchFamily="34" charset="-122"/>
          </a:endParaRPr>
        </a:p>
      </dgm:t>
    </dgm:pt>
    <dgm:pt modelId="{BCF0FFF1-6259-40FD-91B4-2F4961A59AA1}" type="sibTrans" cxnId="{559A6143-6EB5-42B7-88A3-20B90A72E3CE}">
      <dgm:prSet/>
      <dgm:spPr/>
      <dgm:t>
        <a:bodyPr/>
        <a:lstStyle/>
        <a:p>
          <a:endParaRPr lang="zh-CN" altLang="en-US" b="1">
            <a:latin typeface="微软雅黑" pitchFamily="34" charset="-122"/>
            <a:ea typeface="微软雅黑" pitchFamily="34" charset="-122"/>
          </a:endParaRPr>
        </a:p>
      </dgm:t>
    </dgm:pt>
    <dgm:pt modelId="{31A787AD-BA89-4124-949A-29203F03C79C}">
      <dgm:prSet phldrT="[文本]" custT="1"/>
      <dgm:spPr/>
      <dgm:t>
        <a:bodyPr/>
        <a:lstStyle/>
        <a:p>
          <a:r>
            <a:rPr lang="zh-CN" altLang="en-US" sz="1400" b="1" dirty="0" smtClean="0">
              <a:solidFill>
                <a:schemeClr val="tx1"/>
              </a:solidFill>
              <a:latin typeface="微软雅黑" pitchFamily="34" charset="-122"/>
              <a:ea typeface="微软雅黑" pitchFamily="34" charset="-122"/>
            </a:rPr>
            <a:t>频率分辨率</a:t>
          </a:r>
          <a:endParaRPr lang="zh-CN" altLang="en-US" sz="1400" b="1" dirty="0">
            <a:solidFill>
              <a:schemeClr val="tx1"/>
            </a:solidFill>
            <a:latin typeface="微软雅黑" pitchFamily="34" charset="-122"/>
            <a:ea typeface="微软雅黑" pitchFamily="34" charset="-122"/>
          </a:endParaRPr>
        </a:p>
      </dgm:t>
    </dgm:pt>
    <dgm:pt modelId="{666D308B-C77C-490A-AB3D-62A61100E8B4}" type="parTrans" cxnId="{72005F1F-5D06-4C03-AC51-EDF399042CBA}">
      <dgm:prSet/>
      <dgm:spPr/>
      <dgm:t>
        <a:bodyPr/>
        <a:lstStyle/>
        <a:p>
          <a:endParaRPr lang="zh-CN" altLang="en-US" b="1">
            <a:latin typeface="微软雅黑" pitchFamily="34" charset="-122"/>
            <a:ea typeface="微软雅黑" pitchFamily="34" charset="-122"/>
          </a:endParaRPr>
        </a:p>
      </dgm:t>
    </dgm:pt>
    <dgm:pt modelId="{6A911566-BDBE-4128-87CA-5EECD00F507C}" type="sibTrans" cxnId="{72005F1F-5D06-4C03-AC51-EDF399042CBA}">
      <dgm:prSet/>
      <dgm:spPr/>
      <dgm:t>
        <a:bodyPr/>
        <a:lstStyle/>
        <a:p>
          <a:endParaRPr lang="zh-CN" altLang="en-US" b="1">
            <a:latin typeface="微软雅黑" pitchFamily="34" charset="-122"/>
            <a:ea typeface="微软雅黑" pitchFamily="34" charset="-122"/>
          </a:endParaRPr>
        </a:p>
      </dgm:t>
    </dgm:pt>
    <dgm:pt modelId="{AAF5B3B2-EDAD-46F2-8C8A-9003E8026266}">
      <dgm:prSet phldrT="[文本]" custT="1"/>
      <dgm:spPr/>
      <dgm:t>
        <a:bodyPr/>
        <a:lstStyle/>
        <a:p>
          <a:r>
            <a:rPr lang="zh-CN" altLang="en-US" sz="1400" b="1" dirty="0" smtClean="0">
              <a:solidFill>
                <a:schemeClr val="tx1"/>
              </a:solidFill>
              <a:latin typeface="微软雅黑" pitchFamily="34" charset="-122"/>
              <a:ea typeface="微软雅黑" pitchFamily="34" charset="-122"/>
            </a:rPr>
            <a:t>频率准确度</a:t>
          </a:r>
          <a:endParaRPr lang="zh-CN" altLang="en-US" sz="1400" b="1" dirty="0">
            <a:solidFill>
              <a:schemeClr val="tx1"/>
            </a:solidFill>
            <a:latin typeface="微软雅黑" pitchFamily="34" charset="-122"/>
            <a:ea typeface="微软雅黑" pitchFamily="34" charset="-122"/>
          </a:endParaRPr>
        </a:p>
      </dgm:t>
    </dgm:pt>
    <dgm:pt modelId="{0BA5AC93-E533-42BD-A5CA-0EB2BD552FB9}" type="parTrans" cxnId="{E7DFF068-2591-4CD3-8AF5-7F1CE5233866}">
      <dgm:prSet/>
      <dgm:spPr/>
      <dgm:t>
        <a:bodyPr/>
        <a:lstStyle/>
        <a:p>
          <a:endParaRPr lang="zh-CN" altLang="en-US" b="1">
            <a:latin typeface="微软雅黑" pitchFamily="34" charset="-122"/>
            <a:ea typeface="微软雅黑" pitchFamily="34" charset="-122"/>
          </a:endParaRPr>
        </a:p>
      </dgm:t>
    </dgm:pt>
    <dgm:pt modelId="{D87FB86F-D88D-4C35-8FFE-77C6CD336773}" type="sibTrans" cxnId="{E7DFF068-2591-4CD3-8AF5-7F1CE5233866}">
      <dgm:prSet/>
      <dgm:spPr/>
      <dgm:t>
        <a:bodyPr/>
        <a:lstStyle/>
        <a:p>
          <a:endParaRPr lang="zh-CN" altLang="en-US" b="1">
            <a:latin typeface="微软雅黑" pitchFamily="34" charset="-122"/>
            <a:ea typeface="微软雅黑" pitchFamily="34" charset="-122"/>
          </a:endParaRPr>
        </a:p>
      </dgm:t>
    </dgm:pt>
    <dgm:pt modelId="{75D915A0-1AA9-4282-B896-86D8E52B023F}">
      <dgm:prSet phldrT="[文本]" custT="1"/>
      <dgm:spPr/>
      <dgm:t>
        <a:bodyPr/>
        <a:lstStyle/>
        <a:p>
          <a:r>
            <a:rPr lang="zh-CN" altLang="en-US" sz="1400" b="1" dirty="0" smtClean="0">
              <a:latin typeface="微软雅黑" pitchFamily="34" charset="-122"/>
              <a:ea typeface="微软雅黑" pitchFamily="34" charset="-122"/>
            </a:rPr>
            <a:t>非谐波失真</a:t>
          </a:r>
          <a:endParaRPr lang="zh-CN" altLang="en-US" sz="1400" b="1" dirty="0">
            <a:latin typeface="微软雅黑" pitchFamily="34" charset="-122"/>
            <a:ea typeface="微软雅黑" pitchFamily="34" charset="-122"/>
          </a:endParaRPr>
        </a:p>
      </dgm:t>
    </dgm:pt>
    <dgm:pt modelId="{575A7177-398F-4528-899A-AD896A681EC4}" type="parTrans" cxnId="{2F7AE8BD-90E5-4CEB-A828-F279521CA599}">
      <dgm:prSet/>
      <dgm:spPr/>
      <dgm:t>
        <a:bodyPr/>
        <a:lstStyle/>
        <a:p>
          <a:endParaRPr lang="zh-CN" altLang="en-US" b="1"/>
        </a:p>
      </dgm:t>
    </dgm:pt>
    <dgm:pt modelId="{B5FA849D-28C1-4CA7-804C-678A928CFC19}" type="sibTrans" cxnId="{2F7AE8BD-90E5-4CEB-A828-F279521CA599}">
      <dgm:prSet/>
      <dgm:spPr/>
      <dgm:t>
        <a:bodyPr/>
        <a:lstStyle/>
        <a:p>
          <a:endParaRPr lang="zh-CN" altLang="en-US" b="1"/>
        </a:p>
      </dgm:t>
    </dgm:pt>
    <dgm:pt modelId="{AD39B036-7360-444C-AAE6-BFEA683B8119}">
      <dgm:prSet phldrT="[文本]" custT="1"/>
      <dgm:spPr/>
      <dgm:t>
        <a:bodyPr/>
        <a:lstStyle/>
        <a:p>
          <a:r>
            <a:rPr lang="zh-CN" altLang="en-US" sz="1400" b="1" dirty="0" smtClean="0">
              <a:latin typeface="微软雅黑" pitchFamily="34" charset="-122"/>
              <a:ea typeface="微软雅黑" pitchFamily="34" charset="-122"/>
            </a:rPr>
            <a:t>相位噪声</a:t>
          </a:r>
          <a:endParaRPr lang="zh-CN" altLang="en-US" sz="1400" b="1" dirty="0">
            <a:latin typeface="微软雅黑" pitchFamily="34" charset="-122"/>
            <a:ea typeface="微软雅黑" pitchFamily="34" charset="-122"/>
          </a:endParaRPr>
        </a:p>
      </dgm:t>
    </dgm:pt>
    <dgm:pt modelId="{257EE432-C098-4CDA-80FA-2D77ACABEE9E}" type="parTrans" cxnId="{2478A355-EE31-40FD-AE73-A483EDBC43A6}">
      <dgm:prSet/>
      <dgm:spPr/>
      <dgm:t>
        <a:bodyPr/>
        <a:lstStyle/>
        <a:p>
          <a:endParaRPr lang="zh-CN" altLang="en-US" b="1"/>
        </a:p>
      </dgm:t>
    </dgm:pt>
    <dgm:pt modelId="{B02E37DB-2D62-415F-8815-B9B64BB40C86}" type="sibTrans" cxnId="{2478A355-EE31-40FD-AE73-A483EDBC43A6}">
      <dgm:prSet/>
      <dgm:spPr/>
      <dgm:t>
        <a:bodyPr/>
        <a:lstStyle/>
        <a:p>
          <a:endParaRPr lang="zh-CN" altLang="en-US" b="1"/>
        </a:p>
      </dgm:t>
    </dgm:pt>
    <dgm:pt modelId="{69C74067-4205-45CE-8184-ABD724D19399}">
      <dgm:prSet phldrT="[文本]" custT="1"/>
      <dgm:spPr/>
      <dgm:t>
        <a:bodyPr/>
        <a:lstStyle/>
        <a:p>
          <a:r>
            <a:rPr lang="zh-CN" altLang="en-US" sz="1400" b="1" dirty="0" smtClean="0">
              <a:latin typeface="微软雅黑" pitchFamily="34" charset="-122"/>
              <a:ea typeface="微软雅黑" pitchFamily="34" charset="-122"/>
            </a:rPr>
            <a:t>幅度平坦度</a:t>
          </a:r>
          <a:endParaRPr lang="zh-CN" altLang="en-US" sz="1400" b="1" dirty="0">
            <a:latin typeface="微软雅黑" pitchFamily="34" charset="-122"/>
            <a:ea typeface="微软雅黑" pitchFamily="34" charset="-122"/>
          </a:endParaRPr>
        </a:p>
      </dgm:t>
    </dgm:pt>
    <dgm:pt modelId="{AEB87F9E-9A49-4F62-9942-20C2C141777C}" type="parTrans" cxnId="{81542878-A0A0-411C-A2AF-46701BDA98D1}">
      <dgm:prSet/>
      <dgm:spPr/>
      <dgm:t>
        <a:bodyPr/>
        <a:lstStyle/>
        <a:p>
          <a:endParaRPr lang="zh-CN" altLang="en-US" b="1"/>
        </a:p>
      </dgm:t>
    </dgm:pt>
    <dgm:pt modelId="{23433496-4864-433E-81FA-DCD558716EAC}" type="sibTrans" cxnId="{81542878-A0A0-411C-A2AF-46701BDA98D1}">
      <dgm:prSet/>
      <dgm:spPr/>
      <dgm:t>
        <a:bodyPr/>
        <a:lstStyle/>
        <a:p>
          <a:endParaRPr lang="zh-CN" altLang="en-US" b="1"/>
        </a:p>
      </dgm:t>
    </dgm:pt>
    <dgm:pt modelId="{9BD57A00-0847-47B8-AC2B-B4270EC2774A}">
      <dgm:prSet phldrT="[文本]" custT="1"/>
      <dgm:spPr/>
      <dgm:t>
        <a:bodyPr/>
        <a:lstStyle/>
        <a:p>
          <a:r>
            <a:rPr lang="zh-CN" altLang="en-US" sz="1400" b="1" dirty="0" smtClean="0">
              <a:latin typeface="微软雅黑" pitchFamily="34" charset="-122"/>
              <a:ea typeface="微软雅黑" pitchFamily="34" charset="-122"/>
            </a:rPr>
            <a:t>幅度准确度</a:t>
          </a:r>
          <a:endParaRPr lang="zh-CN" altLang="en-US" sz="1400" b="1" dirty="0">
            <a:latin typeface="微软雅黑" pitchFamily="34" charset="-122"/>
            <a:ea typeface="微软雅黑" pitchFamily="34" charset="-122"/>
          </a:endParaRPr>
        </a:p>
      </dgm:t>
    </dgm:pt>
    <dgm:pt modelId="{225919B2-DA20-4DC2-A3EA-90430764E8A1}" type="parTrans" cxnId="{A33B12E2-7BBC-43CA-9D74-5E8DF60D1CC4}">
      <dgm:prSet/>
      <dgm:spPr/>
      <dgm:t>
        <a:bodyPr/>
        <a:lstStyle/>
        <a:p>
          <a:endParaRPr lang="zh-CN" altLang="en-US" b="1"/>
        </a:p>
      </dgm:t>
    </dgm:pt>
    <dgm:pt modelId="{F4FF2A1D-5B78-43B3-9331-A206CBBFFD78}" type="sibTrans" cxnId="{A33B12E2-7BBC-43CA-9D74-5E8DF60D1CC4}">
      <dgm:prSet/>
      <dgm:spPr/>
      <dgm:t>
        <a:bodyPr/>
        <a:lstStyle/>
        <a:p>
          <a:endParaRPr lang="zh-CN" altLang="en-US" b="1"/>
        </a:p>
      </dgm:t>
    </dgm:pt>
    <dgm:pt modelId="{9A86B10F-AD34-4F8F-A962-C1155DE25904}">
      <dgm:prSet phldrT="[文本]" custT="1"/>
      <dgm:spPr/>
      <dgm:t>
        <a:bodyPr/>
        <a:lstStyle/>
        <a:p>
          <a:r>
            <a:rPr lang="zh-CN" altLang="en-US" sz="1400" b="1" dirty="0" smtClean="0">
              <a:latin typeface="微软雅黑" pitchFamily="34" charset="-122"/>
              <a:ea typeface="微软雅黑" pitchFamily="34" charset="-122"/>
            </a:rPr>
            <a:t>偏移精确度</a:t>
          </a:r>
          <a:endParaRPr lang="zh-CN" altLang="en-US" sz="1400" b="1" dirty="0">
            <a:latin typeface="微软雅黑" pitchFamily="34" charset="-122"/>
            <a:ea typeface="微软雅黑" pitchFamily="34" charset="-122"/>
          </a:endParaRPr>
        </a:p>
      </dgm:t>
    </dgm:pt>
    <dgm:pt modelId="{57C0F9EB-9FBB-4232-99C3-A2FC0E8CA29A}" type="parTrans" cxnId="{EAC4F5DF-26AF-4B96-B015-ECF8A8527605}">
      <dgm:prSet/>
      <dgm:spPr/>
      <dgm:t>
        <a:bodyPr/>
        <a:lstStyle/>
        <a:p>
          <a:endParaRPr lang="zh-CN" altLang="en-US" b="1"/>
        </a:p>
      </dgm:t>
    </dgm:pt>
    <dgm:pt modelId="{F23FE6D6-42F9-47AA-A480-BA8BB0A37460}" type="sibTrans" cxnId="{EAC4F5DF-26AF-4B96-B015-ECF8A8527605}">
      <dgm:prSet/>
      <dgm:spPr/>
      <dgm:t>
        <a:bodyPr/>
        <a:lstStyle/>
        <a:p>
          <a:endParaRPr lang="zh-CN" altLang="en-US" b="1"/>
        </a:p>
      </dgm:t>
    </dgm:pt>
    <dgm:pt modelId="{CBD64509-1C88-41FF-87C7-EDF88639ADEE}">
      <dgm:prSet phldrT="[文本]" custT="1"/>
      <dgm:spPr/>
      <dgm:t>
        <a:bodyPr/>
        <a:lstStyle/>
        <a:p>
          <a:r>
            <a:rPr lang="zh-CN" altLang="en-US" sz="1400" b="1" dirty="0" smtClean="0">
              <a:solidFill>
                <a:schemeClr val="tx1"/>
              </a:solidFill>
              <a:latin typeface="微软雅黑" pitchFamily="34" charset="-122"/>
              <a:ea typeface="微软雅黑" pitchFamily="34" charset="-122"/>
            </a:rPr>
            <a:t>垂直分辨率</a:t>
          </a:r>
          <a:endParaRPr lang="zh-CN" altLang="en-US" sz="1400" b="1" dirty="0">
            <a:solidFill>
              <a:schemeClr val="tx1"/>
            </a:solidFill>
            <a:latin typeface="微软雅黑" pitchFamily="34" charset="-122"/>
            <a:ea typeface="微软雅黑" pitchFamily="34" charset="-122"/>
          </a:endParaRPr>
        </a:p>
      </dgm:t>
    </dgm:pt>
    <dgm:pt modelId="{F5CFDDFF-13ED-48AA-A096-07FBA97490BC}" type="parTrans" cxnId="{7672EB80-5D05-4AF3-87F3-0B784C0893FC}">
      <dgm:prSet/>
      <dgm:spPr/>
      <dgm:t>
        <a:bodyPr/>
        <a:lstStyle/>
        <a:p>
          <a:endParaRPr lang="zh-CN" altLang="en-US" b="1"/>
        </a:p>
      </dgm:t>
    </dgm:pt>
    <dgm:pt modelId="{7AC3E173-55B4-4121-89DB-6BE640E4A919}" type="sibTrans" cxnId="{7672EB80-5D05-4AF3-87F3-0B784C0893FC}">
      <dgm:prSet/>
      <dgm:spPr/>
      <dgm:t>
        <a:bodyPr/>
        <a:lstStyle/>
        <a:p>
          <a:endParaRPr lang="zh-CN" altLang="en-US" b="1"/>
        </a:p>
      </dgm:t>
    </dgm:pt>
    <dgm:pt modelId="{B444AC53-0AAC-4EBD-AFC6-B5796CC572E4}">
      <dgm:prSet phldrT="[文本]" custT="1"/>
      <dgm:spPr/>
      <dgm:t>
        <a:bodyPr/>
        <a:lstStyle/>
        <a:p>
          <a:r>
            <a:rPr lang="zh-CN" altLang="en-US" sz="1400" b="1" dirty="0" smtClean="0">
              <a:solidFill>
                <a:schemeClr val="tx1"/>
              </a:solidFill>
              <a:latin typeface="微软雅黑" pitchFamily="34" charset="-122"/>
              <a:ea typeface="微软雅黑" pitchFamily="34" charset="-122"/>
            </a:rPr>
            <a:t>最高频率</a:t>
          </a:r>
          <a:endParaRPr lang="zh-CN" altLang="en-US" sz="1400" b="1" dirty="0">
            <a:solidFill>
              <a:schemeClr val="tx1"/>
            </a:solidFill>
            <a:latin typeface="微软雅黑" pitchFamily="34" charset="-122"/>
            <a:ea typeface="微软雅黑" pitchFamily="34" charset="-122"/>
          </a:endParaRPr>
        </a:p>
      </dgm:t>
    </dgm:pt>
    <dgm:pt modelId="{1CCF8608-9C1F-40A1-91E4-1E6733898E77}" type="parTrans" cxnId="{DAA407C6-0EDA-4FE9-A257-58026C1D74D5}">
      <dgm:prSet/>
      <dgm:spPr/>
    </dgm:pt>
    <dgm:pt modelId="{511CBB77-74D0-4082-8795-202AC8AD72D8}" type="sibTrans" cxnId="{DAA407C6-0EDA-4FE9-A257-58026C1D74D5}">
      <dgm:prSet/>
      <dgm:spPr/>
    </dgm:pt>
    <dgm:pt modelId="{7E050A41-EE91-4C0C-8320-A300429DB8F2}" type="pres">
      <dgm:prSet presAssocID="{FA39C287-2EDA-4573-9168-D01CDD727AC2}" presName="linearFlow" presStyleCnt="0">
        <dgm:presLayoutVars>
          <dgm:dir/>
          <dgm:animLvl val="lvl"/>
          <dgm:resizeHandles val="exact"/>
        </dgm:presLayoutVars>
      </dgm:prSet>
      <dgm:spPr/>
      <dgm:t>
        <a:bodyPr/>
        <a:lstStyle/>
        <a:p>
          <a:endParaRPr lang="zh-CN" altLang="en-US"/>
        </a:p>
      </dgm:t>
    </dgm:pt>
    <dgm:pt modelId="{BA0F3355-BF42-43AB-9825-CBF84A3218D5}" type="pres">
      <dgm:prSet presAssocID="{94C0C03E-F757-4983-8E26-AF8493E48023}" presName="composite" presStyleCnt="0"/>
      <dgm:spPr/>
    </dgm:pt>
    <dgm:pt modelId="{0FC546F4-8FED-43AC-83F5-52AD59E26919}" type="pres">
      <dgm:prSet presAssocID="{94C0C03E-F757-4983-8E26-AF8493E48023}" presName="parTx" presStyleLbl="node1" presStyleIdx="0" presStyleCnt="4">
        <dgm:presLayoutVars>
          <dgm:chMax val="0"/>
          <dgm:chPref val="0"/>
          <dgm:bulletEnabled val="1"/>
        </dgm:presLayoutVars>
      </dgm:prSet>
      <dgm:spPr/>
      <dgm:t>
        <a:bodyPr/>
        <a:lstStyle/>
        <a:p>
          <a:endParaRPr lang="zh-CN" altLang="en-US"/>
        </a:p>
      </dgm:t>
    </dgm:pt>
    <dgm:pt modelId="{28674FFE-521A-47C1-A4B0-638536CAB3CB}" type="pres">
      <dgm:prSet presAssocID="{94C0C03E-F757-4983-8E26-AF8493E48023}" presName="parSh" presStyleLbl="node1" presStyleIdx="0" presStyleCnt="4"/>
      <dgm:spPr/>
      <dgm:t>
        <a:bodyPr/>
        <a:lstStyle/>
        <a:p>
          <a:endParaRPr lang="zh-CN" altLang="en-US"/>
        </a:p>
      </dgm:t>
    </dgm:pt>
    <dgm:pt modelId="{FCAD2DE4-52FC-44EB-94F5-D6ED5F27E865}" type="pres">
      <dgm:prSet presAssocID="{94C0C03E-F757-4983-8E26-AF8493E48023}" presName="desTx" presStyleLbl="fgAcc1" presStyleIdx="0" presStyleCnt="4">
        <dgm:presLayoutVars>
          <dgm:bulletEnabled val="1"/>
        </dgm:presLayoutVars>
      </dgm:prSet>
      <dgm:spPr/>
      <dgm:t>
        <a:bodyPr/>
        <a:lstStyle/>
        <a:p>
          <a:endParaRPr lang="zh-CN" altLang="en-US"/>
        </a:p>
      </dgm:t>
    </dgm:pt>
    <dgm:pt modelId="{F0AD4607-E5CA-4474-A614-700B07780A68}" type="pres">
      <dgm:prSet presAssocID="{879124D5-4741-414D-B163-18BC857091F5}" presName="sibTrans" presStyleLbl="sibTrans2D1" presStyleIdx="0" presStyleCnt="3"/>
      <dgm:spPr/>
      <dgm:t>
        <a:bodyPr/>
        <a:lstStyle/>
        <a:p>
          <a:endParaRPr lang="zh-CN" altLang="en-US"/>
        </a:p>
      </dgm:t>
    </dgm:pt>
    <dgm:pt modelId="{5DA00859-2D77-4AC5-B42D-D71D6BB88032}" type="pres">
      <dgm:prSet presAssocID="{879124D5-4741-414D-B163-18BC857091F5}" presName="connTx" presStyleLbl="sibTrans2D1" presStyleIdx="0" presStyleCnt="3"/>
      <dgm:spPr/>
      <dgm:t>
        <a:bodyPr/>
        <a:lstStyle/>
        <a:p>
          <a:endParaRPr lang="zh-CN" altLang="en-US"/>
        </a:p>
      </dgm:t>
    </dgm:pt>
    <dgm:pt modelId="{366E97E7-0A0F-4DFB-B2A5-60F6CC091CF1}" type="pres">
      <dgm:prSet presAssocID="{BB63C734-B4EA-45C1-ADF1-D126F7888F0E}" presName="composite" presStyleCnt="0"/>
      <dgm:spPr/>
    </dgm:pt>
    <dgm:pt modelId="{2145C986-8C2C-4E3A-B1CA-B36D2FD86F8C}" type="pres">
      <dgm:prSet presAssocID="{BB63C734-B4EA-45C1-ADF1-D126F7888F0E}" presName="parTx" presStyleLbl="node1" presStyleIdx="0" presStyleCnt="4">
        <dgm:presLayoutVars>
          <dgm:chMax val="0"/>
          <dgm:chPref val="0"/>
          <dgm:bulletEnabled val="1"/>
        </dgm:presLayoutVars>
      </dgm:prSet>
      <dgm:spPr/>
      <dgm:t>
        <a:bodyPr/>
        <a:lstStyle/>
        <a:p>
          <a:endParaRPr lang="zh-CN" altLang="en-US"/>
        </a:p>
      </dgm:t>
    </dgm:pt>
    <dgm:pt modelId="{E7C4C821-F0C5-4DDD-8C70-F7A1CD44C5CF}" type="pres">
      <dgm:prSet presAssocID="{BB63C734-B4EA-45C1-ADF1-D126F7888F0E}" presName="parSh" presStyleLbl="node1" presStyleIdx="1" presStyleCnt="4"/>
      <dgm:spPr/>
      <dgm:t>
        <a:bodyPr/>
        <a:lstStyle/>
        <a:p>
          <a:endParaRPr lang="zh-CN" altLang="en-US"/>
        </a:p>
      </dgm:t>
    </dgm:pt>
    <dgm:pt modelId="{AE1D61AD-1673-44E9-AE26-ABCE86F41586}" type="pres">
      <dgm:prSet presAssocID="{BB63C734-B4EA-45C1-ADF1-D126F7888F0E}" presName="desTx" presStyleLbl="fgAcc1" presStyleIdx="1" presStyleCnt="4">
        <dgm:presLayoutVars>
          <dgm:bulletEnabled val="1"/>
        </dgm:presLayoutVars>
      </dgm:prSet>
      <dgm:spPr/>
      <dgm:t>
        <a:bodyPr/>
        <a:lstStyle/>
        <a:p>
          <a:endParaRPr lang="zh-CN" altLang="en-US"/>
        </a:p>
      </dgm:t>
    </dgm:pt>
    <dgm:pt modelId="{4151FB36-096B-43F3-8153-09064D6E6F34}" type="pres">
      <dgm:prSet presAssocID="{3A1E46BB-1A56-49BE-8B98-1EA076A58EEC}" presName="sibTrans" presStyleLbl="sibTrans2D1" presStyleIdx="1" presStyleCnt="3"/>
      <dgm:spPr/>
      <dgm:t>
        <a:bodyPr/>
        <a:lstStyle/>
        <a:p>
          <a:endParaRPr lang="zh-CN" altLang="en-US"/>
        </a:p>
      </dgm:t>
    </dgm:pt>
    <dgm:pt modelId="{F3129582-3E8F-4D85-B5B7-8E29E941D653}" type="pres">
      <dgm:prSet presAssocID="{3A1E46BB-1A56-49BE-8B98-1EA076A58EEC}" presName="connTx" presStyleLbl="sibTrans2D1" presStyleIdx="1" presStyleCnt="3"/>
      <dgm:spPr/>
      <dgm:t>
        <a:bodyPr/>
        <a:lstStyle/>
        <a:p>
          <a:endParaRPr lang="zh-CN" altLang="en-US"/>
        </a:p>
      </dgm:t>
    </dgm:pt>
    <dgm:pt modelId="{9EFCFB60-A2DF-4C2B-8B8D-5BDF6C9009B3}" type="pres">
      <dgm:prSet presAssocID="{68AD03A5-03D9-4E7C-9DB6-EC2071E271E2}" presName="composite" presStyleCnt="0"/>
      <dgm:spPr/>
    </dgm:pt>
    <dgm:pt modelId="{2BC98003-6FFB-403C-B20C-2E9A39915FED}" type="pres">
      <dgm:prSet presAssocID="{68AD03A5-03D9-4E7C-9DB6-EC2071E271E2}" presName="parTx" presStyleLbl="node1" presStyleIdx="1" presStyleCnt="4">
        <dgm:presLayoutVars>
          <dgm:chMax val="0"/>
          <dgm:chPref val="0"/>
          <dgm:bulletEnabled val="1"/>
        </dgm:presLayoutVars>
      </dgm:prSet>
      <dgm:spPr/>
      <dgm:t>
        <a:bodyPr/>
        <a:lstStyle/>
        <a:p>
          <a:endParaRPr lang="zh-CN" altLang="en-US"/>
        </a:p>
      </dgm:t>
    </dgm:pt>
    <dgm:pt modelId="{9CE97F40-52DE-4452-92DA-8B5658D9E12E}" type="pres">
      <dgm:prSet presAssocID="{68AD03A5-03D9-4E7C-9DB6-EC2071E271E2}" presName="parSh" presStyleLbl="node1" presStyleIdx="2" presStyleCnt="4"/>
      <dgm:spPr/>
      <dgm:t>
        <a:bodyPr/>
        <a:lstStyle/>
        <a:p>
          <a:endParaRPr lang="zh-CN" altLang="en-US"/>
        </a:p>
      </dgm:t>
    </dgm:pt>
    <dgm:pt modelId="{73A177F1-18CC-4DBC-9084-ECD34C0B1983}" type="pres">
      <dgm:prSet presAssocID="{68AD03A5-03D9-4E7C-9DB6-EC2071E271E2}" presName="desTx" presStyleLbl="fgAcc1" presStyleIdx="2" presStyleCnt="4">
        <dgm:presLayoutVars>
          <dgm:bulletEnabled val="1"/>
        </dgm:presLayoutVars>
      </dgm:prSet>
      <dgm:spPr/>
      <dgm:t>
        <a:bodyPr/>
        <a:lstStyle/>
        <a:p>
          <a:endParaRPr lang="zh-CN" altLang="en-US"/>
        </a:p>
      </dgm:t>
    </dgm:pt>
    <dgm:pt modelId="{4E1FE25C-B93A-4B15-938A-920C7A320739}" type="pres">
      <dgm:prSet presAssocID="{FE6272AD-AAFF-4771-9E8F-F86B3635C57B}" presName="sibTrans" presStyleLbl="sibTrans2D1" presStyleIdx="2" presStyleCnt="3"/>
      <dgm:spPr/>
      <dgm:t>
        <a:bodyPr/>
        <a:lstStyle/>
        <a:p>
          <a:endParaRPr lang="zh-CN" altLang="en-US"/>
        </a:p>
      </dgm:t>
    </dgm:pt>
    <dgm:pt modelId="{EEE0E6D1-E6FE-46B6-9C1C-6662E9D9295C}" type="pres">
      <dgm:prSet presAssocID="{FE6272AD-AAFF-4771-9E8F-F86B3635C57B}" presName="connTx" presStyleLbl="sibTrans2D1" presStyleIdx="2" presStyleCnt="3"/>
      <dgm:spPr/>
      <dgm:t>
        <a:bodyPr/>
        <a:lstStyle/>
        <a:p>
          <a:endParaRPr lang="zh-CN" altLang="en-US"/>
        </a:p>
      </dgm:t>
    </dgm:pt>
    <dgm:pt modelId="{1800B9B5-9BB9-4EF2-A2A1-80BED4FA9E02}" type="pres">
      <dgm:prSet presAssocID="{01C96EC3-7DA0-41AD-9F41-2D970497F647}" presName="composite" presStyleCnt="0"/>
      <dgm:spPr/>
    </dgm:pt>
    <dgm:pt modelId="{DE330160-6E03-472D-8AA2-A927E1EADE59}" type="pres">
      <dgm:prSet presAssocID="{01C96EC3-7DA0-41AD-9F41-2D970497F647}" presName="parTx" presStyleLbl="node1" presStyleIdx="2" presStyleCnt="4">
        <dgm:presLayoutVars>
          <dgm:chMax val="0"/>
          <dgm:chPref val="0"/>
          <dgm:bulletEnabled val="1"/>
        </dgm:presLayoutVars>
      </dgm:prSet>
      <dgm:spPr/>
      <dgm:t>
        <a:bodyPr/>
        <a:lstStyle/>
        <a:p>
          <a:endParaRPr lang="zh-CN" altLang="en-US"/>
        </a:p>
      </dgm:t>
    </dgm:pt>
    <dgm:pt modelId="{8EF9DEDB-4158-4472-BE7F-657414D39F2D}" type="pres">
      <dgm:prSet presAssocID="{01C96EC3-7DA0-41AD-9F41-2D970497F647}" presName="parSh" presStyleLbl="node1" presStyleIdx="3" presStyleCnt="4"/>
      <dgm:spPr/>
      <dgm:t>
        <a:bodyPr/>
        <a:lstStyle/>
        <a:p>
          <a:endParaRPr lang="zh-CN" altLang="en-US"/>
        </a:p>
      </dgm:t>
    </dgm:pt>
    <dgm:pt modelId="{8D83213E-87BD-4849-9F7D-1A68B2FB11D2}" type="pres">
      <dgm:prSet presAssocID="{01C96EC3-7DA0-41AD-9F41-2D970497F647}" presName="desTx" presStyleLbl="fgAcc1" presStyleIdx="3" presStyleCnt="4">
        <dgm:presLayoutVars>
          <dgm:bulletEnabled val="1"/>
        </dgm:presLayoutVars>
      </dgm:prSet>
      <dgm:spPr/>
      <dgm:t>
        <a:bodyPr/>
        <a:lstStyle/>
        <a:p>
          <a:endParaRPr lang="zh-CN" altLang="en-US"/>
        </a:p>
      </dgm:t>
    </dgm:pt>
  </dgm:ptLst>
  <dgm:cxnLst>
    <dgm:cxn modelId="{72005F1F-5D06-4C03-AC51-EDF399042CBA}" srcId="{94C0C03E-F757-4983-8E26-AF8493E48023}" destId="{31A787AD-BA89-4124-949A-29203F03C79C}" srcOrd="2" destOrd="0" parTransId="{666D308B-C77C-490A-AB3D-62A61100E8B4}" sibTransId="{6A911566-BDBE-4128-87CA-5EECD00F507C}"/>
    <dgm:cxn modelId="{38E2D59F-CA50-4B07-9AF9-70FB7EB2C544}" type="presOf" srcId="{879124D5-4741-414D-B163-18BC857091F5}" destId="{F0AD4607-E5CA-4474-A614-700B07780A68}" srcOrd="0" destOrd="0" presId="urn:microsoft.com/office/officeart/2005/8/layout/process3"/>
    <dgm:cxn modelId="{0AFD0E1C-A8DC-40E9-B772-FB976A709755}" type="presOf" srcId="{9BD57A00-0847-47B8-AC2B-B4270EC2774A}" destId="{73A177F1-18CC-4DBC-9084-ECD34C0B1983}" srcOrd="0" destOrd="2" presId="urn:microsoft.com/office/officeart/2005/8/layout/process3"/>
    <dgm:cxn modelId="{8D7B8F7E-88CE-4FF5-BF9E-6080FB4D6A04}" type="presOf" srcId="{FB791FD7-19A3-4E70-BBFC-6AE18FBEAC26}" destId="{73A177F1-18CC-4DBC-9084-ECD34C0B1983}" srcOrd="0" destOrd="0" presId="urn:microsoft.com/office/officeart/2005/8/layout/process3"/>
    <dgm:cxn modelId="{6F37A8EE-6C39-42DF-AC1B-419EDCCBF75E}" type="presOf" srcId="{94C0C03E-F757-4983-8E26-AF8493E48023}" destId="{0FC546F4-8FED-43AC-83F5-52AD59E26919}" srcOrd="0" destOrd="0" presId="urn:microsoft.com/office/officeart/2005/8/layout/process3"/>
    <dgm:cxn modelId="{ADD21643-AC2D-4FC3-9083-388273170CB9}" type="presOf" srcId="{01C96EC3-7DA0-41AD-9F41-2D970497F647}" destId="{8EF9DEDB-4158-4472-BE7F-657414D39F2D}" srcOrd="1" destOrd="0" presId="urn:microsoft.com/office/officeart/2005/8/layout/process3"/>
    <dgm:cxn modelId="{E7DFF068-2591-4CD3-8AF5-7F1CE5233866}" srcId="{94C0C03E-F757-4983-8E26-AF8493E48023}" destId="{AAF5B3B2-EDAD-46F2-8C8A-9003E8026266}" srcOrd="3" destOrd="0" parTransId="{0BA5AC93-E533-42BD-A5CA-0EB2BD552FB9}" sibTransId="{D87FB86F-D88D-4C35-8FFE-77C6CD336773}"/>
    <dgm:cxn modelId="{81542878-A0A0-411C-A2AF-46701BDA98D1}" srcId="{68AD03A5-03D9-4E7C-9DB6-EC2071E271E2}" destId="{69C74067-4205-45CE-8184-ABD724D19399}" srcOrd="1" destOrd="0" parTransId="{AEB87F9E-9A49-4F62-9942-20C2C141777C}" sibTransId="{23433496-4864-433E-81FA-DCD558716EAC}"/>
    <dgm:cxn modelId="{24DF7D23-47AA-44BA-BBA3-B2A8CF475D69}" type="presOf" srcId="{FA39C287-2EDA-4573-9168-D01CDD727AC2}" destId="{7E050A41-EE91-4C0C-8320-A300429DB8F2}" srcOrd="0" destOrd="0" presId="urn:microsoft.com/office/officeart/2005/8/layout/process3"/>
    <dgm:cxn modelId="{7672EB80-5D05-4AF3-87F3-0B784C0893FC}" srcId="{01C96EC3-7DA0-41AD-9F41-2D970497F647}" destId="{CBD64509-1C88-41FF-87C7-EDF88639ADEE}" srcOrd="1" destOrd="0" parTransId="{F5CFDDFF-13ED-48AA-A096-07FBA97490BC}" sibTransId="{7AC3E173-55B4-4121-89DB-6BE640E4A919}"/>
    <dgm:cxn modelId="{2478A355-EE31-40FD-AE73-A483EDBC43A6}" srcId="{BB63C734-B4EA-45C1-ADF1-D126F7888F0E}" destId="{AD39B036-7360-444C-AAE6-BFEA683B8119}" srcOrd="2" destOrd="0" parTransId="{257EE432-C098-4CDA-80FA-2D77ACABEE9E}" sibTransId="{B02E37DB-2D62-415F-8815-B9B64BB40C86}"/>
    <dgm:cxn modelId="{B2053A51-E1D6-491B-A12E-B796E2691608}" type="presOf" srcId="{FE6272AD-AAFF-4771-9E8F-F86B3635C57B}" destId="{EEE0E6D1-E6FE-46B6-9C1C-6662E9D9295C}" srcOrd="1" destOrd="0" presId="urn:microsoft.com/office/officeart/2005/8/layout/process3"/>
    <dgm:cxn modelId="{8E74FE68-3053-45A9-B3C0-5EA9B5686A76}" type="presOf" srcId="{75D915A0-1AA9-4282-B896-86D8E52B023F}" destId="{AE1D61AD-1673-44E9-AE26-ABCE86F41586}" srcOrd="0" destOrd="1" presId="urn:microsoft.com/office/officeart/2005/8/layout/process3"/>
    <dgm:cxn modelId="{5174F7AE-960D-43CC-BE87-F2D1F90E21F3}" type="presOf" srcId="{01C96EC3-7DA0-41AD-9F41-2D970497F647}" destId="{DE330160-6E03-472D-8AA2-A927E1EADE59}" srcOrd="0" destOrd="0" presId="urn:microsoft.com/office/officeart/2005/8/layout/process3"/>
    <dgm:cxn modelId="{6678D7BA-BE85-4472-B1E7-E23790F9E354}" type="presOf" srcId="{9A86B10F-AD34-4F8F-A962-C1155DE25904}" destId="{73A177F1-18CC-4DBC-9084-ECD34C0B1983}" srcOrd="0" destOrd="3" presId="urn:microsoft.com/office/officeart/2005/8/layout/process3"/>
    <dgm:cxn modelId="{13A485B7-CA4C-4921-87EB-50101568932B}" type="presOf" srcId="{BB63C734-B4EA-45C1-ADF1-D126F7888F0E}" destId="{E7C4C821-F0C5-4DDD-8C70-F7A1CD44C5CF}" srcOrd="1" destOrd="0" presId="urn:microsoft.com/office/officeart/2005/8/layout/process3"/>
    <dgm:cxn modelId="{2F7AE8BD-90E5-4CEB-A828-F279521CA599}" srcId="{BB63C734-B4EA-45C1-ADF1-D126F7888F0E}" destId="{75D915A0-1AA9-4282-B896-86D8E52B023F}" srcOrd="1" destOrd="0" parTransId="{575A7177-398F-4528-899A-AD896A681EC4}" sibTransId="{B5FA849D-28C1-4CA7-804C-678A928CFC19}"/>
    <dgm:cxn modelId="{C67E7C47-78BA-49B1-85A0-1771E7D0F4E5}" srcId="{68AD03A5-03D9-4E7C-9DB6-EC2071E271E2}" destId="{FB791FD7-19A3-4E70-BBFC-6AE18FBEAC26}" srcOrd="0" destOrd="0" parTransId="{8725BCB3-2DE6-4AB5-8566-7D1994968D13}" sibTransId="{A1293F07-583F-48FD-A26A-80E116C00A54}"/>
    <dgm:cxn modelId="{98CA2922-68FE-4EE8-B029-AB3C3B1DC52B}" type="presOf" srcId="{68AD03A5-03D9-4E7C-9DB6-EC2071E271E2}" destId="{2BC98003-6FFB-403C-B20C-2E9A39915FED}" srcOrd="0" destOrd="0" presId="urn:microsoft.com/office/officeart/2005/8/layout/process3"/>
    <dgm:cxn modelId="{F665EEB1-4E96-495C-9FB1-F69618CC2ADA}" srcId="{FA39C287-2EDA-4573-9168-D01CDD727AC2}" destId="{94C0C03E-F757-4983-8E26-AF8493E48023}" srcOrd="0" destOrd="0" parTransId="{E45827A1-F0E8-45F9-96EF-C9567ADD4DA8}" sibTransId="{879124D5-4741-414D-B163-18BC857091F5}"/>
    <dgm:cxn modelId="{76E2AE3F-8B9C-45E0-ABD7-BE74E2022AA8}" srcId="{FA39C287-2EDA-4573-9168-D01CDD727AC2}" destId="{68AD03A5-03D9-4E7C-9DB6-EC2071E271E2}" srcOrd="2" destOrd="0" parTransId="{83E4F7AD-535E-4C9A-8650-2F3F38FAAA55}" sibTransId="{FE6272AD-AAFF-4771-9E8F-F86B3635C57B}"/>
    <dgm:cxn modelId="{A4CD7EC4-C6AF-42D9-B3B2-24DBC009375D}" type="presOf" srcId="{72745CEC-A218-405D-A662-1395102D5C8B}" destId="{8D83213E-87BD-4849-9F7D-1A68B2FB11D2}" srcOrd="0" destOrd="0" presId="urn:microsoft.com/office/officeart/2005/8/layout/process3"/>
    <dgm:cxn modelId="{90CCFBC2-2D18-4B47-AAFF-58235BC9DEB2}" type="presOf" srcId="{B444AC53-0AAC-4EBD-AFC6-B5796CC572E4}" destId="{FCAD2DE4-52FC-44EB-94F5-D6ED5F27E865}" srcOrd="0" destOrd="1" presId="urn:microsoft.com/office/officeart/2005/8/layout/process3"/>
    <dgm:cxn modelId="{53D481C7-3B6A-4F9D-AD71-356FD3300435}" type="presOf" srcId="{AD39B036-7360-444C-AAE6-BFEA683B8119}" destId="{AE1D61AD-1673-44E9-AE26-ABCE86F41586}" srcOrd="0" destOrd="2" presId="urn:microsoft.com/office/officeart/2005/8/layout/process3"/>
    <dgm:cxn modelId="{A79A0D1F-081B-4DA2-B8BC-02A31CB75FD9}" srcId="{FA39C287-2EDA-4573-9168-D01CDD727AC2}" destId="{01C96EC3-7DA0-41AD-9F41-2D970497F647}" srcOrd="3" destOrd="0" parTransId="{3B5CCD36-1F4D-4E29-BCCC-F0B3B4BD4086}" sibTransId="{01EDEE9B-14C3-4303-8648-DE96B78E694F}"/>
    <dgm:cxn modelId="{E01AB011-0B4C-477A-8EE9-8FCC54D979C7}" type="presOf" srcId="{3A1E46BB-1A56-49BE-8B98-1EA076A58EEC}" destId="{F3129582-3E8F-4D85-B5B7-8E29E941D653}" srcOrd="1" destOrd="0" presId="urn:microsoft.com/office/officeart/2005/8/layout/process3"/>
    <dgm:cxn modelId="{89AC4834-9510-4848-B2E5-A322FB780596}" type="presOf" srcId="{CBD64509-1C88-41FF-87C7-EDF88639ADEE}" destId="{8D83213E-87BD-4849-9F7D-1A68B2FB11D2}" srcOrd="0" destOrd="1" presId="urn:microsoft.com/office/officeart/2005/8/layout/process3"/>
    <dgm:cxn modelId="{B3E7C34A-FC9C-41C7-BB3B-DA8DA8A6023D}" type="presOf" srcId="{BB63C734-B4EA-45C1-ADF1-D126F7888F0E}" destId="{2145C986-8C2C-4E3A-B1CA-B36D2FD86F8C}" srcOrd="0" destOrd="0" presId="urn:microsoft.com/office/officeart/2005/8/layout/process3"/>
    <dgm:cxn modelId="{54B795C7-86B0-406F-A6B0-487B3820CA69}" type="presOf" srcId="{DBE50A04-1316-4032-B56A-0C9511447D38}" destId="{FCAD2DE4-52FC-44EB-94F5-D6ED5F27E865}" srcOrd="0" destOrd="0" presId="urn:microsoft.com/office/officeart/2005/8/layout/process3"/>
    <dgm:cxn modelId="{7577E1CB-B379-4939-BAC3-5F62C2856C76}" type="presOf" srcId="{AAF5B3B2-EDAD-46F2-8C8A-9003E8026266}" destId="{FCAD2DE4-52FC-44EB-94F5-D6ED5F27E865}" srcOrd="0" destOrd="3" presId="urn:microsoft.com/office/officeart/2005/8/layout/process3"/>
    <dgm:cxn modelId="{AA0897EE-9F51-4289-8E13-4EA9AF022180}" srcId="{94C0C03E-F757-4983-8E26-AF8493E48023}" destId="{DBE50A04-1316-4032-B56A-0C9511447D38}" srcOrd="0" destOrd="0" parTransId="{2B6D0F14-A934-497A-AA80-F176F00D14C3}" sibTransId="{83718AA5-5F57-446E-9F02-F46F7A059B7F}"/>
    <dgm:cxn modelId="{470AA2D6-86FF-4D12-9B5B-58112C72523B}" type="presOf" srcId="{879124D5-4741-414D-B163-18BC857091F5}" destId="{5DA00859-2D77-4AC5-B42D-D71D6BB88032}" srcOrd="1" destOrd="0" presId="urn:microsoft.com/office/officeart/2005/8/layout/process3"/>
    <dgm:cxn modelId="{B9DA7073-650A-487E-A317-B7FC9F49AA9C}" type="presOf" srcId="{94C0C03E-F757-4983-8E26-AF8493E48023}" destId="{28674FFE-521A-47C1-A4B0-638536CAB3CB}" srcOrd="1" destOrd="0" presId="urn:microsoft.com/office/officeart/2005/8/layout/process3"/>
    <dgm:cxn modelId="{205E86D7-1705-487A-8002-53CD03C8DBE6}" srcId="{FA39C287-2EDA-4573-9168-D01CDD727AC2}" destId="{BB63C734-B4EA-45C1-ADF1-D126F7888F0E}" srcOrd="1" destOrd="0" parTransId="{5F804D98-331D-4542-9A0E-CF6A06634562}" sibTransId="{3A1E46BB-1A56-49BE-8B98-1EA076A58EEC}"/>
    <dgm:cxn modelId="{559A6143-6EB5-42B7-88A3-20B90A72E3CE}" srcId="{01C96EC3-7DA0-41AD-9F41-2D970497F647}" destId="{72745CEC-A218-405D-A662-1395102D5C8B}" srcOrd="0" destOrd="0" parTransId="{32A91B93-F46A-4473-A7E9-2D4154C65974}" sibTransId="{BCF0FFF1-6259-40FD-91B4-2F4961A59AA1}"/>
    <dgm:cxn modelId="{435AA7B5-B040-4B98-9092-6B5590ED07DF}" type="presOf" srcId="{3A1E46BB-1A56-49BE-8B98-1EA076A58EEC}" destId="{4151FB36-096B-43F3-8153-09064D6E6F34}" srcOrd="0" destOrd="0" presId="urn:microsoft.com/office/officeart/2005/8/layout/process3"/>
    <dgm:cxn modelId="{EEC00085-D567-4A57-A0FA-DE3F4C08C6E0}" srcId="{BB63C734-B4EA-45C1-ADF1-D126F7888F0E}" destId="{4538AF6A-A972-4D65-B12E-F8313657765A}" srcOrd="0" destOrd="0" parTransId="{7151FB5B-9BB6-4704-B71B-F509FB0BE2EB}" sibTransId="{205BB2DD-83AE-42AB-BC7A-6247926BB0B3}"/>
    <dgm:cxn modelId="{5907FFB9-55C8-4882-92BB-4B6906054313}" type="presOf" srcId="{4538AF6A-A972-4D65-B12E-F8313657765A}" destId="{AE1D61AD-1673-44E9-AE26-ABCE86F41586}" srcOrd="0" destOrd="0" presId="urn:microsoft.com/office/officeart/2005/8/layout/process3"/>
    <dgm:cxn modelId="{E352D825-09D3-4120-AF7E-0AF81E020017}" type="presOf" srcId="{69C74067-4205-45CE-8184-ABD724D19399}" destId="{73A177F1-18CC-4DBC-9084-ECD34C0B1983}" srcOrd="0" destOrd="1" presId="urn:microsoft.com/office/officeart/2005/8/layout/process3"/>
    <dgm:cxn modelId="{F53AE0BE-BC86-49DE-A42E-ED15D958B2C2}" type="presOf" srcId="{FE6272AD-AAFF-4771-9E8F-F86B3635C57B}" destId="{4E1FE25C-B93A-4B15-938A-920C7A320739}" srcOrd="0" destOrd="0" presId="urn:microsoft.com/office/officeart/2005/8/layout/process3"/>
    <dgm:cxn modelId="{A33B12E2-7BBC-43CA-9D74-5E8DF60D1CC4}" srcId="{68AD03A5-03D9-4E7C-9DB6-EC2071E271E2}" destId="{9BD57A00-0847-47B8-AC2B-B4270EC2774A}" srcOrd="2" destOrd="0" parTransId="{225919B2-DA20-4DC2-A3EA-90430764E8A1}" sibTransId="{F4FF2A1D-5B78-43B3-9331-A206CBBFFD78}"/>
    <dgm:cxn modelId="{EAC4F5DF-26AF-4B96-B015-ECF8A8527605}" srcId="{68AD03A5-03D9-4E7C-9DB6-EC2071E271E2}" destId="{9A86B10F-AD34-4F8F-A962-C1155DE25904}" srcOrd="3" destOrd="0" parTransId="{57C0F9EB-9FBB-4232-99C3-A2FC0E8CA29A}" sibTransId="{F23FE6D6-42F9-47AA-A480-BA8BB0A37460}"/>
    <dgm:cxn modelId="{C2DA4F5A-F566-47F1-933C-522D6C7BFDF8}" type="presOf" srcId="{68AD03A5-03D9-4E7C-9DB6-EC2071E271E2}" destId="{9CE97F40-52DE-4452-92DA-8B5658D9E12E}" srcOrd="1" destOrd="0" presId="urn:microsoft.com/office/officeart/2005/8/layout/process3"/>
    <dgm:cxn modelId="{1EDC8F7A-DB09-4330-A8E3-B740B99EAE82}" type="presOf" srcId="{31A787AD-BA89-4124-949A-29203F03C79C}" destId="{FCAD2DE4-52FC-44EB-94F5-D6ED5F27E865}" srcOrd="0" destOrd="2" presId="urn:microsoft.com/office/officeart/2005/8/layout/process3"/>
    <dgm:cxn modelId="{DAA407C6-0EDA-4FE9-A257-58026C1D74D5}" srcId="{94C0C03E-F757-4983-8E26-AF8493E48023}" destId="{B444AC53-0AAC-4EBD-AFC6-B5796CC572E4}" srcOrd="1" destOrd="0" parTransId="{1CCF8608-9C1F-40A1-91E4-1E6733898E77}" sibTransId="{511CBB77-74D0-4082-8795-202AC8AD72D8}"/>
    <dgm:cxn modelId="{B63AF7F1-83B8-4149-BF2D-17BAEE567792}" type="presParOf" srcId="{7E050A41-EE91-4C0C-8320-A300429DB8F2}" destId="{BA0F3355-BF42-43AB-9825-CBF84A3218D5}" srcOrd="0" destOrd="0" presId="urn:microsoft.com/office/officeart/2005/8/layout/process3"/>
    <dgm:cxn modelId="{46B75F39-C4AC-4EC7-BD34-1EEC1D44A0BD}" type="presParOf" srcId="{BA0F3355-BF42-43AB-9825-CBF84A3218D5}" destId="{0FC546F4-8FED-43AC-83F5-52AD59E26919}" srcOrd="0" destOrd="0" presId="urn:microsoft.com/office/officeart/2005/8/layout/process3"/>
    <dgm:cxn modelId="{CE40E378-5420-46FB-B7AE-77A234E462BA}" type="presParOf" srcId="{BA0F3355-BF42-43AB-9825-CBF84A3218D5}" destId="{28674FFE-521A-47C1-A4B0-638536CAB3CB}" srcOrd="1" destOrd="0" presId="urn:microsoft.com/office/officeart/2005/8/layout/process3"/>
    <dgm:cxn modelId="{E7C5F757-C191-4944-B152-C6E416FFBA48}" type="presParOf" srcId="{BA0F3355-BF42-43AB-9825-CBF84A3218D5}" destId="{FCAD2DE4-52FC-44EB-94F5-D6ED5F27E865}" srcOrd="2" destOrd="0" presId="urn:microsoft.com/office/officeart/2005/8/layout/process3"/>
    <dgm:cxn modelId="{5CA68E1B-EB4E-4783-AED1-606AE3796CC6}" type="presParOf" srcId="{7E050A41-EE91-4C0C-8320-A300429DB8F2}" destId="{F0AD4607-E5CA-4474-A614-700B07780A68}" srcOrd="1" destOrd="0" presId="urn:microsoft.com/office/officeart/2005/8/layout/process3"/>
    <dgm:cxn modelId="{3D27F058-2954-4BB8-94FB-13E3C1E23DE0}" type="presParOf" srcId="{F0AD4607-E5CA-4474-A614-700B07780A68}" destId="{5DA00859-2D77-4AC5-B42D-D71D6BB88032}" srcOrd="0" destOrd="0" presId="urn:microsoft.com/office/officeart/2005/8/layout/process3"/>
    <dgm:cxn modelId="{A1CC4C04-5896-4CF0-93B1-1A1BD9026A15}" type="presParOf" srcId="{7E050A41-EE91-4C0C-8320-A300429DB8F2}" destId="{366E97E7-0A0F-4DFB-B2A5-60F6CC091CF1}" srcOrd="2" destOrd="0" presId="urn:microsoft.com/office/officeart/2005/8/layout/process3"/>
    <dgm:cxn modelId="{A0DF5281-67AD-4A27-AA3D-4DC1DC136F29}" type="presParOf" srcId="{366E97E7-0A0F-4DFB-B2A5-60F6CC091CF1}" destId="{2145C986-8C2C-4E3A-B1CA-B36D2FD86F8C}" srcOrd="0" destOrd="0" presId="urn:microsoft.com/office/officeart/2005/8/layout/process3"/>
    <dgm:cxn modelId="{0FFAEC1C-C7CA-4249-8261-CB8A57B0C86D}" type="presParOf" srcId="{366E97E7-0A0F-4DFB-B2A5-60F6CC091CF1}" destId="{E7C4C821-F0C5-4DDD-8C70-F7A1CD44C5CF}" srcOrd="1" destOrd="0" presId="urn:microsoft.com/office/officeart/2005/8/layout/process3"/>
    <dgm:cxn modelId="{1C295B21-B9B8-4AAD-BB3E-D32F96071E48}" type="presParOf" srcId="{366E97E7-0A0F-4DFB-B2A5-60F6CC091CF1}" destId="{AE1D61AD-1673-44E9-AE26-ABCE86F41586}" srcOrd="2" destOrd="0" presId="urn:microsoft.com/office/officeart/2005/8/layout/process3"/>
    <dgm:cxn modelId="{8AB0E5BA-CB14-4007-9A27-4242FFE6BE32}" type="presParOf" srcId="{7E050A41-EE91-4C0C-8320-A300429DB8F2}" destId="{4151FB36-096B-43F3-8153-09064D6E6F34}" srcOrd="3" destOrd="0" presId="urn:microsoft.com/office/officeart/2005/8/layout/process3"/>
    <dgm:cxn modelId="{221474C1-92E6-4A2C-BE41-AE156A9F6627}" type="presParOf" srcId="{4151FB36-096B-43F3-8153-09064D6E6F34}" destId="{F3129582-3E8F-4D85-B5B7-8E29E941D653}" srcOrd="0" destOrd="0" presId="urn:microsoft.com/office/officeart/2005/8/layout/process3"/>
    <dgm:cxn modelId="{B1D0FFCC-B374-4650-8CF9-23C18766A91A}" type="presParOf" srcId="{7E050A41-EE91-4C0C-8320-A300429DB8F2}" destId="{9EFCFB60-A2DF-4C2B-8B8D-5BDF6C9009B3}" srcOrd="4" destOrd="0" presId="urn:microsoft.com/office/officeart/2005/8/layout/process3"/>
    <dgm:cxn modelId="{0B6B602F-D82D-497E-A665-8C197673911D}" type="presParOf" srcId="{9EFCFB60-A2DF-4C2B-8B8D-5BDF6C9009B3}" destId="{2BC98003-6FFB-403C-B20C-2E9A39915FED}" srcOrd="0" destOrd="0" presId="urn:microsoft.com/office/officeart/2005/8/layout/process3"/>
    <dgm:cxn modelId="{B33A7009-86FA-4E71-B391-A105424C941B}" type="presParOf" srcId="{9EFCFB60-A2DF-4C2B-8B8D-5BDF6C9009B3}" destId="{9CE97F40-52DE-4452-92DA-8B5658D9E12E}" srcOrd="1" destOrd="0" presId="urn:microsoft.com/office/officeart/2005/8/layout/process3"/>
    <dgm:cxn modelId="{68F73B17-2B3D-4377-95A2-A11582CF6DDA}" type="presParOf" srcId="{9EFCFB60-A2DF-4C2B-8B8D-5BDF6C9009B3}" destId="{73A177F1-18CC-4DBC-9084-ECD34C0B1983}" srcOrd="2" destOrd="0" presId="urn:microsoft.com/office/officeart/2005/8/layout/process3"/>
    <dgm:cxn modelId="{A238867F-4636-4FDD-8546-ACF3D9108658}" type="presParOf" srcId="{7E050A41-EE91-4C0C-8320-A300429DB8F2}" destId="{4E1FE25C-B93A-4B15-938A-920C7A320739}" srcOrd="5" destOrd="0" presId="urn:microsoft.com/office/officeart/2005/8/layout/process3"/>
    <dgm:cxn modelId="{017880F4-0F82-4556-A5AA-06BEAF775F94}" type="presParOf" srcId="{4E1FE25C-B93A-4B15-938A-920C7A320739}" destId="{EEE0E6D1-E6FE-46B6-9C1C-6662E9D9295C}" srcOrd="0" destOrd="0" presId="urn:microsoft.com/office/officeart/2005/8/layout/process3"/>
    <dgm:cxn modelId="{C7642427-8454-470B-BCA6-64166001AAF4}" type="presParOf" srcId="{7E050A41-EE91-4C0C-8320-A300429DB8F2}" destId="{1800B9B5-9BB9-4EF2-A2A1-80BED4FA9E02}" srcOrd="6" destOrd="0" presId="urn:microsoft.com/office/officeart/2005/8/layout/process3"/>
    <dgm:cxn modelId="{5C38425D-E371-46BC-B79D-FB5E0720432A}" type="presParOf" srcId="{1800B9B5-9BB9-4EF2-A2A1-80BED4FA9E02}" destId="{DE330160-6E03-472D-8AA2-A927E1EADE59}" srcOrd="0" destOrd="0" presId="urn:microsoft.com/office/officeart/2005/8/layout/process3"/>
    <dgm:cxn modelId="{58614184-A09F-40FE-898A-4A3874B230B1}" type="presParOf" srcId="{1800B9B5-9BB9-4EF2-A2A1-80BED4FA9E02}" destId="{8EF9DEDB-4158-4472-BE7F-657414D39F2D}" srcOrd="1" destOrd="0" presId="urn:microsoft.com/office/officeart/2005/8/layout/process3"/>
    <dgm:cxn modelId="{45E40F8C-C78E-43FC-836E-F792D0729FF3}" type="presParOf" srcId="{1800B9B5-9BB9-4EF2-A2A1-80BED4FA9E02}" destId="{8D83213E-87BD-4849-9F7D-1A68B2FB11D2}" srcOrd="2" destOrd="0" presId="urn:microsoft.com/office/officeart/2005/8/layout/process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E5D11F2-0E6A-427A-9D27-075747667A5C}"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zh-CN" altLang="en-US"/>
        </a:p>
      </dgm:t>
    </dgm:pt>
    <dgm:pt modelId="{5DCBDAC6-F767-427F-A51A-769937F5046A}">
      <dgm:prSet phldrT="[文本]"/>
      <dgm:spPr/>
      <dgm:t>
        <a:bodyPr/>
        <a:lstStyle/>
        <a:p>
          <a:r>
            <a:rPr lang="zh-CN" altLang="en-US" dirty="0" smtClean="0"/>
            <a:t>工程</a:t>
          </a:r>
          <a:endParaRPr lang="zh-CN" altLang="en-US" dirty="0"/>
        </a:p>
      </dgm:t>
    </dgm:pt>
    <dgm:pt modelId="{85F99E21-5EFB-483A-9181-7C9299E07658}" type="parTrans" cxnId="{9B8E4EA3-99E9-45AC-AD83-DA7EB586F90C}">
      <dgm:prSet/>
      <dgm:spPr/>
      <dgm:t>
        <a:bodyPr/>
        <a:lstStyle/>
        <a:p>
          <a:endParaRPr lang="zh-CN" altLang="en-US"/>
        </a:p>
      </dgm:t>
    </dgm:pt>
    <dgm:pt modelId="{DBE40DC6-F449-4722-A126-921FBF0B2646}" type="sibTrans" cxnId="{9B8E4EA3-99E9-45AC-AD83-DA7EB586F90C}">
      <dgm:prSet/>
      <dgm:spPr/>
      <dgm:t>
        <a:bodyPr/>
        <a:lstStyle/>
        <a:p>
          <a:endParaRPr lang="zh-CN" altLang="en-US"/>
        </a:p>
      </dgm:t>
    </dgm:pt>
    <dgm:pt modelId="{BAE830BA-7A40-4E29-BFEE-0E63F016E27F}">
      <dgm:prSet phldrT="[文本]"/>
      <dgm:spPr/>
      <dgm:t>
        <a:bodyPr/>
        <a:lstStyle/>
        <a:p>
          <a:r>
            <a:rPr lang="zh-CN" altLang="en-US" dirty="0" smtClean="0"/>
            <a:t>常用波形</a:t>
          </a:r>
          <a:endParaRPr lang="zh-CN" altLang="en-US" dirty="0"/>
        </a:p>
      </dgm:t>
    </dgm:pt>
    <dgm:pt modelId="{9050DE0E-79E2-4D86-93C3-7CC9BE081819}" type="parTrans" cxnId="{3D1AE802-321A-4E1A-958C-21BEBD0B0624}">
      <dgm:prSet/>
      <dgm:spPr/>
      <dgm:t>
        <a:bodyPr/>
        <a:lstStyle/>
        <a:p>
          <a:endParaRPr lang="zh-CN" altLang="en-US"/>
        </a:p>
      </dgm:t>
    </dgm:pt>
    <dgm:pt modelId="{A59919C8-23BC-46B9-B958-254B112C7679}" type="sibTrans" cxnId="{3D1AE802-321A-4E1A-958C-21BEBD0B0624}">
      <dgm:prSet/>
      <dgm:spPr/>
      <dgm:t>
        <a:bodyPr/>
        <a:lstStyle/>
        <a:p>
          <a:endParaRPr lang="zh-CN" altLang="en-US"/>
        </a:p>
      </dgm:t>
    </dgm:pt>
    <dgm:pt modelId="{F03C5E10-EC4F-4FD4-A6A6-D7E8663876E9}">
      <dgm:prSet phldrT="[文本]"/>
      <dgm:spPr/>
      <dgm:t>
        <a:bodyPr/>
        <a:lstStyle/>
        <a:p>
          <a:r>
            <a:rPr lang="zh-CN" altLang="en-US" dirty="0" smtClean="0"/>
            <a:t>工程曲线</a:t>
          </a:r>
          <a:endParaRPr lang="zh-CN" altLang="en-US" dirty="0"/>
        </a:p>
      </dgm:t>
    </dgm:pt>
    <dgm:pt modelId="{D35910B5-9543-444F-B3D2-8357DAA046FE}" type="parTrans" cxnId="{48EBD7CF-6A16-467A-BD7D-89037DE4D150}">
      <dgm:prSet/>
      <dgm:spPr/>
      <dgm:t>
        <a:bodyPr/>
        <a:lstStyle/>
        <a:p>
          <a:endParaRPr lang="zh-CN" altLang="en-US"/>
        </a:p>
      </dgm:t>
    </dgm:pt>
    <dgm:pt modelId="{9EDC58B7-0555-4ED2-A242-49DDB5580D2E}" type="sibTrans" cxnId="{48EBD7CF-6A16-467A-BD7D-89037DE4D150}">
      <dgm:prSet/>
      <dgm:spPr/>
      <dgm:t>
        <a:bodyPr/>
        <a:lstStyle/>
        <a:p>
          <a:endParaRPr lang="zh-CN" altLang="en-US"/>
        </a:p>
      </dgm:t>
    </dgm:pt>
    <dgm:pt modelId="{91FA99C7-4C6A-492A-9782-CA8F9DB71DB8}">
      <dgm:prSet phldrT="[文本]"/>
      <dgm:spPr/>
      <dgm:t>
        <a:bodyPr/>
        <a:lstStyle/>
        <a:p>
          <a:r>
            <a:rPr lang="zh-CN" altLang="en-US" dirty="0" smtClean="0"/>
            <a:t>医疗电子</a:t>
          </a:r>
          <a:endParaRPr lang="zh-CN" altLang="en-US" dirty="0"/>
        </a:p>
      </dgm:t>
    </dgm:pt>
    <dgm:pt modelId="{8D59393B-AD73-465A-B5AB-23FFFD45DA9B}" type="parTrans" cxnId="{F41B62B0-A1B5-4FFD-B20C-5C7BFECF0355}">
      <dgm:prSet/>
      <dgm:spPr/>
      <dgm:t>
        <a:bodyPr/>
        <a:lstStyle/>
        <a:p>
          <a:endParaRPr lang="zh-CN" altLang="en-US"/>
        </a:p>
      </dgm:t>
    </dgm:pt>
    <dgm:pt modelId="{FA3347F6-10FC-481A-AC92-ACAA27BDCCEB}" type="sibTrans" cxnId="{F41B62B0-A1B5-4FFD-B20C-5C7BFECF0355}">
      <dgm:prSet/>
      <dgm:spPr/>
      <dgm:t>
        <a:bodyPr/>
        <a:lstStyle/>
        <a:p>
          <a:endParaRPr lang="zh-CN" altLang="en-US"/>
        </a:p>
      </dgm:t>
    </dgm:pt>
    <dgm:pt modelId="{4FA10F69-6676-45A7-BF66-F2EBE04E5C3B}">
      <dgm:prSet phldrT="[文本]"/>
      <dgm:spPr/>
      <dgm:t>
        <a:bodyPr/>
        <a:lstStyle/>
        <a:p>
          <a:r>
            <a:rPr lang="zh-CN" altLang="en-US" dirty="0" smtClean="0"/>
            <a:t>生物电</a:t>
          </a:r>
          <a:endParaRPr lang="zh-CN" altLang="en-US" dirty="0"/>
        </a:p>
      </dgm:t>
    </dgm:pt>
    <dgm:pt modelId="{67B00E80-33AC-4417-8B21-D2B2907F7BBD}" type="parTrans" cxnId="{DDC81EFE-2EDE-4FB2-B75C-A45D545AC058}">
      <dgm:prSet/>
      <dgm:spPr/>
      <dgm:t>
        <a:bodyPr/>
        <a:lstStyle/>
        <a:p>
          <a:endParaRPr lang="zh-CN" altLang="en-US"/>
        </a:p>
      </dgm:t>
    </dgm:pt>
    <dgm:pt modelId="{C80C91FB-795B-4F79-BB95-A1A66674B228}" type="sibTrans" cxnId="{DDC81EFE-2EDE-4FB2-B75C-A45D545AC058}">
      <dgm:prSet/>
      <dgm:spPr/>
      <dgm:t>
        <a:bodyPr/>
        <a:lstStyle/>
        <a:p>
          <a:endParaRPr lang="zh-CN" altLang="en-US"/>
        </a:p>
      </dgm:t>
    </dgm:pt>
    <dgm:pt modelId="{DEFC6D2E-9F4F-4431-B356-EE9C2736DB86}">
      <dgm:prSet phldrT="[文本]"/>
      <dgm:spPr/>
      <dgm:t>
        <a:bodyPr/>
        <a:lstStyle/>
        <a:p>
          <a:r>
            <a:rPr lang="zh-CN" altLang="en-US" dirty="0" smtClean="0"/>
            <a:t>电疗脉冲</a:t>
          </a:r>
          <a:endParaRPr lang="zh-CN" altLang="en-US" dirty="0"/>
        </a:p>
      </dgm:t>
    </dgm:pt>
    <dgm:pt modelId="{35BDF3E4-CE29-4E79-95D9-A9ECA9C96221}" type="parTrans" cxnId="{8F9E461B-8E90-4952-B4B3-68047C2DC2FC}">
      <dgm:prSet/>
      <dgm:spPr/>
      <dgm:t>
        <a:bodyPr/>
        <a:lstStyle/>
        <a:p>
          <a:endParaRPr lang="zh-CN" altLang="en-US"/>
        </a:p>
      </dgm:t>
    </dgm:pt>
    <dgm:pt modelId="{CE80586D-D062-4FFF-AA4F-42C2CC4CC0B7}" type="sibTrans" cxnId="{8F9E461B-8E90-4952-B4B3-68047C2DC2FC}">
      <dgm:prSet/>
      <dgm:spPr/>
      <dgm:t>
        <a:bodyPr/>
        <a:lstStyle/>
        <a:p>
          <a:endParaRPr lang="zh-CN" altLang="en-US"/>
        </a:p>
      </dgm:t>
    </dgm:pt>
    <dgm:pt modelId="{03D652F3-E594-462F-851C-DDE1F49BB6F9}">
      <dgm:prSet phldrT="[文本]"/>
      <dgm:spPr/>
      <dgm:t>
        <a:bodyPr/>
        <a:lstStyle/>
        <a:p>
          <a:r>
            <a:rPr lang="zh-CN" altLang="en-US" dirty="0" smtClean="0"/>
            <a:t>汽车电子</a:t>
          </a:r>
          <a:endParaRPr lang="zh-CN" altLang="en-US" dirty="0"/>
        </a:p>
      </dgm:t>
    </dgm:pt>
    <dgm:pt modelId="{A70AE619-2F9E-4CE1-A080-51DAAF9F0296}" type="parTrans" cxnId="{08AA2A8A-E967-4B8D-9518-44D50D5BB092}">
      <dgm:prSet/>
      <dgm:spPr/>
      <dgm:t>
        <a:bodyPr/>
        <a:lstStyle/>
        <a:p>
          <a:endParaRPr lang="zh-CN" altLang="en-US"/>
        </a:p>
      </dgm:t>
    </dgm:pt>
    <dgm:pt modelId="{C8F10C31-F9F5-4526-910F-8637BE458AFF}" type="sibTrans" cxnId="{08AA2A8A-E967-4B8D-9518-44D50D5BB092}">
      <dgm:prSet/>
      <dgm:spPr/>
      <dgm:t>
        <a:bodyPr/>
        <a:lstStyle/>
        <a:p>
          <a:endParaRPr lang="zh-CN" altLang="en-US"/>
        </a:p>
      </dgm:t>
    </dgm:pt>
    <dgm:pt modelId="{91F4838D-17B5-48A9-B20D-E5E542FA8D53}">
      <dgm:prSet/>
      <dgm:spPr/>
      <dgm:t>
        <a:bodyPr/>
        <a:lstStyle/>
        <a:p>
          <a:r>
            <a:rPr lang="zh-CN" altLang="en-US" dirty="0" smtClean="0"/>
            <a:t>数学</a:t>
          </a:r>
          <a:endParaRPr lang="zh-CN" altLang="en-US" dirty="0"/>
        </a:p>
      </dgm:t>
    </dgm:pt>
    <dgm:pt modelId="{B2B380C8-C35A-48AB-998D-3C345232FFF0}" type="parTrans" cxnId="{89D098CD-8C25-4DC3-B291-95C4D1A29B22}">
      <dgm:prSet/>
      <dgm:spPr/>
      <dgm:t>
        <a:bodyPr/>
        <a:lstStyle/>
        <a:p>
          <a:endParaRPr lang="zh-CN" altLang="en-US"/>
        </a:p>
      </dgm:t>
    </dgm:pt>
    <dgm:pt modelId="{94612E16-457F-4551-8BC1-9BC7FDDA0224}" type="sibTrans" cxnId="{89D098CD-8C25-4DC3-B291-95C4D1A29B22}">
      <dgm:prSet/>
      <dgm:spPr/>
      <dgm:t>
        <a:bodyPr/>
        <a:lstStyle/>
        <a:p>
          <a:endParaRPr lang="zh-CN" altLang="en-US"/>
        </a:p>
      </dgm:t>
    </dgm:pt>
    <dgm:pt modelId="{7521A3BB-0974-4672-832A-C51429F1C064}">
      <dgm:prSet/>
      <dgm:spPr/>
      <dgm:t>
        <a:bodyPr/>
        <a:lstStyle/>
        <a:p>
          <a:r>
            <a:rPr lang="zh-CN" altLang="en-US" dirty="0" smtClean="0"/>
            <a:t>数学函数</a:t>
          </a:r>
          <a:endParaRPr lang="zh-CN" altLang="en-US" dirty="0"/>
        </a:p>
      </dgm:t>
    </dgm:pt>
    <dgm:pt modelId="{1D21299D-0FEC-4EDC-BE09-3594B50FBD39}" type="parTrans" cxnId="{55A86B14-0C83-41F4-9694-66B23D018CA5}">
      <dgm:prSet/>
      <dgm:spPr/>
      <dgm:t>
        <a:bodyPr/>
        <a:lstStyle/>
        <a:p>
          <a:endParaRPr lang="zh-CN" altLang="en-US"/>
        </a:p>
      </dgm:t>
    </dgm:pt>
    <dgm:pt modelId="{DFD97EC9-F422-4193-9770-C0628490996C}" type="sibTrans" cxnId="{55A86B14-0C83-41F4-9694-66B23D018CA5}">
      <dgm:prSet/>
      <dgm:spPr/>
      <dgm:t>
        <a:bodyPr/>
        <a:lstStyle/>
        <a:p>
          <a:endParaRPr lang="zh-CN" altLang="en-US"/>
        </a:p>
      </dgm:t>
    </dgm:pt>
    <dgm:pt modelId="{B6BADEC7-6623-4EE8-860A-9EFA6155DDE8}">
      <dgm:prSet/>
      <dgm:spPr/>
      <dgm:t>
        <a:bodyPr/>
        <a:lstStyle/>
        <a:p>
          <a:r>
            <a:rPr lang="zh-CN" altLang="en-US" dirty="0" smtClean="0"/>
            <a:t>分布函数</a:t>
          </a:r>
          <a:endParaRPr lang="zh-CN" altLang="en-US" dirty="0"/>
        </a:p>
      </dgm:t>
    </dgm:pt>
    <dgm:pt modelId="{2D819E3D-A74C-4A63-9136-39B329F31438}" type="parTrans" cxnId="{D2283B8A-F28C-4889-830C-5AF948BDF2E9}">
      <dgm:prSet/>
      <dgm:spPr/>
      <dgm:t>
        <a:bodyPr/>
        <a:lstStyle/>
        <a:p>
          <a:endParaRPr lang="zh-CN" altLang="en-US"/>
        </a:p>
      </dgm:t>
    </dgm:pt>
    <dgm:pt modelId="{A1316CF7-A7DC-48FC-9F45-34CF2FD7A31C}" type="sibTrans" cxnId="{D2283B8A-F28C-4889-830C-5AF948BDF2E9}">
      <dgm:prSet/>
      <dgm:spPr/>
      <dgm:t>
        <a:bodyPr/>
        <a:lstStyle/>
        <a:p>
          <a:endParaRPr lang="zh-CN" altLang="en-US"/>
        </a:p>
      </dgm:t>
    </dgm:pt>
    <dgm:pt modelId="{4D956BB7-E788-499F-BF4F-632F2C17D1A0}">
      <dgm:prSet/>
      <dgm:spPr/>
      <dgm:t>
        <a:bodyPr/>
        <a:lstStyle/>
        <a:p>
          <a:r>
            <a:rPr lang="zh-CN" altLang="en-US" dirty="0" smtClean="0"/>
            <a:t>三角函数</a:t>
          </a:r>
          <a:endParaRPr lang="zh-CN" altLang="en-US" dirty="0"/>
        </a:p>
      </dgm:t>
    </dgm:pt>
    <dgm:pt modelId="{7ECA510C-4CD7-40BA-B8C7-7636AC3DE27D}" type="parTrans" cxnId="{C425749C-60D0-4BA2-B82F-94091921FE65}">
      <dgm:prSet/>
      <dgm:spPr/>
      <dgm:t>
        <a:bodyPr/>
        <a:lstStyle/>
        <a:p>
          <a:endParaRPr lang="zh-CN" altLang="en-US"/>
        </a:p>
      </dgm:t>
    </dgm:pt>
    <dgm:pt modelId="{7D3A31E8-C5C4-449C-9F8A-7C1E8AD8863C}" type="sibTrans" cxnId="{C425749C-60D0-4BA2-B82F-94091921FE65}">
      <dgm:prSet/>
      <dgm:spPr/>
      <dgm:t>
        <a:bodyPr/>
        <a:lstStyle/>
        <a:p>
          <a:endParaRPr lang="zh-CN" altLang="en-US"/>
        </a:p>
      </dgm:t>
    </dgm:pt>
    <dgm:pt modelId="{AACDB4CD-AA74-40C1-B8F4-510929C8A51C}">
      <dgm:prSet/>
      <dgm:spPr/>
      <dgm:t>
        <a:bodyPr/>
        <a:lstStyle/>
        <a:p>
          <a:r>
            <a:rPr lang="zh-CN" altLang="en-US" dirty="0" smtClean="0"/>
            <a:t>反三角函数</a:t>
          </a:r>
          <a:endParaRPr lang="zh-CN" altLang="en-US" dirty="0"/>
        </a:p>
      </dgm:t>
    </dgm:pt>
    <dgm:pt modelId="{47DCBC33-B7E6-4ADF-9AC8-D8654FF270AE}" type="parTrans" cxnId="{2930A73A-2AE8-4503-B44F-7C90E8E829BC}">
      <dgm:prSet/>
      <dgm:spPr/>
      <dgm:t>
        <a:bodyPr/>
        <a:lstStyle/>
        <a:p>
          <a:endParaRPr lang="zh-CN" altLang="en-US"/>
        </a:p>
      </dgm:t>
    </dgm:pt>
    <dgm:pt modelId="{579B7CE1-22F5-43BE-9E55-78D9B34A4566}" type="sibTrans" cxnId="{2930A73A-2AE8-4503-B44F-7C90E8E829BC}">
      <dgm:prSet/>
      <dgm:spPr/>
      <dgm:t>
        <a:bodyPr/>
        <a:lstStyle/>
        <a:p>
          <a:endParaRPr lang="zh-CN" altLang="en-US"/>
        </a:p>
      </dgm:t>
    </dgm:pt>
    <dgm:pt modelId="{AA293381-2E20-40F1-B3D7-45FAD430531E}">
      <dgm:prSet/>
      <dgm:spPr/>
      <dgm:t>
        <a:bodyPr/>
        <a:lstStyle/>
        <a:p>
          <a:r>
            <a:rPr lang="zh-CN" altLang="en-US" dirty="0" smtClean="0"/>
            <a:t>窗函数</a:t>
          </a:r>
          <a:endParaRPr lang="zh-CN" altLang="en-US" dirty="0"/>
        </a:p>
      </dgm:t>
    </dgm:pt>
    <dgm:pt modelId="{DEF91898-0853-4E32-9E2E-26FD8D9C8CA6}" type="parTrans" cxnId="{27E23409-941E-45B0-BE42-DD68DBDA0FB3}">
      <dgm:prSet/>
      <dgm:spPr/>
      <dgm:t>
        <a:bodyPr/>
        <a:lstStyle/>
        <a:p>
          <a:endParaRPr lang="zh-CN" altLang="en-US"/>
        </a:p>
      </dgm:t>
    </dgm:pt>
    <dgm:pt modelId="{6C1A6854-2F93-409B-B9B4-D05418FC0020}" type="sibTrans" cxnId="{27E23409-941E-45B0-BE42-DD68DBDA0FB3}">
      <dgm:prSet/>
      <dgm:spPr/>
      <dgm:t>
        <a:bodyPr/>
        <a:lstStyle/>
        <a:p>
          <a:endParaRPr lang="zh-CN" altLang="en-US"/>
        </a:p>
      </dgm:t>
    </dgm:pt>
    <dgm:pt modelId="{390C0D14-0148-4262-B17F-6DCBFF51F750}">
      <dgm:prSet phldrT="[文本]"/>
      <dgm:spPr/>
      <dgm:t>
        <a:bodyPr/>
        <a:lstStyle/>
        <a:p>
          <a:r>
            <a:rPr lang="zh-CN" altLang="en-US" dirty="0" smtClean="0"/>
            <a:t>滤波器频响曲线</a:t>
          </a:r>
          <a:endParaRPr lang="zh-CN" altLang="en-US" dirty="0"/>
        </a:p>
      </dgm:t>
    </dgm:pt>
    <dgm:pt modelId="{B89C1419-2F0F-4F44-B31A-B277C5E350BE}" type="parTrans" cxnId="{16749A28-9333-4BBB-802E-B0270130CEE0}">
      <dgm:prSet/>
      <dgm:spPr/>
      <dgm:t>
        <a:bodyPr/>
        <a:lstStyle/>
        <a:p>
          <a:endParaRPr lang="zh-CN" altLang="en-US"/>
        </a:p>
      </dgm:t>
    </dgm:pt>
    <dgm:pt modelId="{74B9ACB5-2795-4740-B463-BBAE3843002C}" type="sibTrans" cxnId="{16749A28-9333-4BBB-802E-B0270130CEE0}">
      <dgm:prSet/>
      <dgm:spPr/>
      <dgm:t>
        <a:bodyPr/>
        <a:lstStyle/>
        <a:p>
          <a:endParaRPr lang="zh-CN" altLang="en-US"/>
        </a:p>
      </dgm:t>
    </dgm:pt>
    <dgm:pt modelId="{5CFB55DD-61CF-40FD-B175-AD72B5F6912E}">
      <dgm:prSet phldrT="[文本]"/>
      <dgm:spPr/>
      <dgm:t>
        <a:bodyPr/>
        <a:lstStyle/>
        <a:p>
          <a:r>
            <a:rPr lang="zh-CN" altLang="en-US" dirty="0" smtClean="0"/>
            <a:t>模拟信号</a:t>
          </a:r>
          <a:endParaRPr lang="zh-CN" altLang="en-US" dirty="0"/>
        </a:p>
      </dgm:t>
    </dgm:pt>
    <dgm:pt modelId="{2015E47C-40B4-4B1B-8450-A4EE3CF1C3B5}" type="parTrans" cxnId="{C62F67D7-EF0F-43EF-9EA8-35A8A73586E7}">
      <dgm:prSet/>
      <dgm:spPr/>
      <dgm:t>
        <a:bodyPr/>
        <a:lstStyle/>
        <a:p>
          <a:endParaRPr lang="zh-CN" altLang="en-US"/>
        </a:p>
      </dgm:t>
    </dgm:pt>
    <dgm:pt modelId="{9C76A471-2249-49C8-A9CE-BB3936EAC185}" type="sibTrans" cxnId="{C62F67D7-EF0F-43EF-9EA8-35A8A73586E7}">
      <dgm:prSet/>
      <dgm:spPr/>
      <dgm:t>
        <a:bodyPr/>
        <a:lstStyle/>
        <a:p>
          <a:endParaRPr lang="zh-CN" altLang="en-US"/>
        </a:p>
      </dgm:t>
    </dgm:pt>
    <dgm:pt modelId="{7017424D-37FB-4E19-A219-ACB1D806CEF3}">
      <dgm:prSet phldrT="[文本]"/>
      <dgm:spPr/>
      <dgm:t>
        <a:bodyPr/>
        <a:lstStyle/>
        <a:p>
          <a:r>
            <a:rPr lang="zh-CN" altLang="en-US" dirty="0" smtClean="0"/>
            <a:t>常用汽车电信号</a:t>
          </a:r>
          <a:endParaRPr lang="zh-CN" altLang="en-US" dirty="0"/>
        </a:p>
      </dgm:t>
    </dgm:pt>
    <dgm:pt modelId="{2A544B32-7D20-42C2-B9EB-44FE93849EE7}" type="parTrans" cxnId="{912885C5-49F9-4F42-9FD4-9A4EC78FA353}">
      <dgm:prSet/>
      <dgm:spPr/>
      <dgm:t>
        <a:bodyPr/>
        <a:lstStyle/>
        <a:p>
          <a:endParaRPr lang="zh-CN" altLang="en-US"/>
        </a:p>
      </dgm:t>
    </dgm:pt>
    <dgm:pt modelId="{B9232CF7-B53E-41A9-8257-0EBDEDF3BBCC}" type="sibTrans" cxnId="{912885C5-49F9-4F42-9FD4-9A4EC78FA353}">
      <dgm:prSet/>
      <dgm:spPr/>
      <dgm:t>
        <a:bodyPr/>
        <a:lstStyle/>
        <a:p>
          <a:endParaRPr lang="zh-CN" altLang="en-US"/>
        </a:p>
      </dgm:t>
    </dgm:pt>
    <dgm:pt modelId="{52677D41-5E8F-4E59-B33F-5246EE6594AC}" type="pres">
      <dgm:prSet presAssocID="{4E5D11F2-0E6A-427A-9D27-075747667A5C}" presName="theList" presStyleCnt="0">
        <dgm:presLayoutVars>
          <dgm:dir/>
          <dgm:animLvl val="lvl"/>
          <dgm:resizeHandles val="exact"/>
        </dgm:presLayoutVars>
      </dgm:prSet>
      <dgm:spPr/>
      <dgm:t>
        <a:bodyPr/>
        <a:lstStyle/>
        <a:p>
          <a:endParaRPr lang="zh-CN" altLang="en-US"/>
        </a:p>
      </dgm:t>
    </dgm:pt>
    <dgm:pt modelId="{5F0711A7-6F4C-4C59-B7C5-9CBFD8C0996F}" type="pres">
      <dgm:prSet presAssocID="{5DCBDAC6-F767-427F-A51A-769937F5046A}" presName="compNode" presStyleCnt="0"/>
      <dgm:spPr/>
    </dgm:pt>
    <dgm:pt modelId="{640E9006-CE8C-4DED-A069-E73433479708}" type="pres">
      <dgm:prSet presAssocID="{5DCBDAC6-F767-427F-A51A-769937F5046A}" presName="aNode" presStyleLbl="bgShp" presStyleIdx="0" presStyleCnt="4"/>
      <dgm:spPr/>
      <dgm:t>
        <a:bodyPr/>
        <a:lstStyle/>
        <a:p>
          <a:endParaRPr lang="zh-CN" altLang="en-US"/>
        </a:p>
      </dgm:t>
    </dgm:pt>
    <dgm:pt modelId="{51EA3E41-E74A-432C-9A19-F05D59D3A511}" type="pres">
      <dgm:prSet presAssocID="{5DCBDAC6-F767-427F-A51A-769937F5046A}" presName="textNode" presStyleLbl="bgShp" presStyleIdx="0" presStyleCnt="4"/>
      <dgm:spPr/>
      <dgm:t>
        <a:bodyPr/>
        <a:lstStyle/>
        <a:p>
          <a:endParaRPr lang="zh-CN" altLang="en-US"/>
        </a:p>
      </dgm:t>
    </dgm:pt>
    <dgm:pt modelId="{17F2960D-F60F-4228-A502-1D6333066A94}" type="pres">
      <dgm:prSet presAssocID="{5DCBDAC6-F767-427F-A51A-769937F5046A}" presName="compChildNode" presStyleCnt="0"/>
      <dgm:spPr/>
    </dgm:pt>
    <dgm:pt modelId="{40286DF4-452E-4975-A8F3-3056465A6381}" type="pres">
      <dgm:prSet presAssocID="{5DCBDAC6-F767-427F-A51A-769937F5046A}" presName="theInnerList" presStyleCnt="0"/>
      <dgm:spPr/>
    </dgm:pt>
    <dgm:pt modelId="{99E40E5E-D291-4562-8444-195B1FADCB15}" type="pres">
      <dgm:prSet presAssocID="{BAE830BA-7A40-4E29-BFEE-0E63F016E27F}" presName="childNode" presStyleLbl="node1" presStyleIdx="0" presStyleCnt="12">
        <dgm:presLayoutVars>
          <dgm:bulletEnabled val="1"/>
        </dgm:presLayoutVars>
      </dgm:prSet>
      <dgm:spPr/>
      <dgm:t>
        <a:bodyPr/>
        <a:lstStyle/>
        <a:p>
          <a:endParaRPr lang="zh-CN" altLang="en-US"/>
        </a:p>
      </dgm:t>
    </dgm:pt>
    <dgm:pt modelId="{A3B097B9-C463-4864-956D-F6EDF71DE6A2}" type="pres">
      <dgm:prSet presAssocID="{BAE830BA-7A40-4E29-BFEE-0E63F016E27F}" presName="aSpace2" presStyleCnt="0"/>
      <dgm:spPr/>
    </dgm:pt>
    <dgm:pt modelId="{46D77D97-6C22-4F6F-8949-1BF3B4327D4B}" type="pres">
      <dgm:prSet presAssocID="{F03C5E10-EC4F-4FD4-A6A6-D7E8663876E9}" presName="childNode" presStyleLbl="node1" presStyleIdx="1" presStyleCnt="12">
        <dgm:presLayoutVars>
          <dgm:bulletEnabled val="1"/>
        </dgm:presLayoutVars>
      </dgm:prSet>
      <dgm:spPr/>
      <dgm:t>
        <a:bodyPr/>
        <a:lstStyle/>
        <a:p>
          <a:endParaRPr lang="zh-CN" altLang="en-US"/>
        </a:p>
      </dgm:t>
    </dgm:pt>
    <dgm:pt modelId="{5280FD26-C191-4D3B-A34A-905A8619E49C}" type="pres">
      <dgm:prSet presAssocID="{F03C5E10-EC4F-4FD4-A6A6-D7E8663876E9}" presName="aSpace2" presStyleCnt="0"/>
      <dgm:spPr/>
    </dgm:pt>
    <dgm:pt modelId="{EB85CD15-9D88-44B7-A8BD-FC210E7154ED}" type="pres">
      <dgm:prSet presAssocID="{390C0D14-0148-4262-B17F-6DCBFF51F750}" presName="childNode" presStyleLbl="node1" presStyleIdx="2" presStyleCnt="12">
        <dgm:presLayoutVars>
          <dgm:bulletEnabled val="1"/>
        </dgm:presLayoutVars>
      </dgm:prSet>
      <dgm:spPr/>
      <dgm:t>
        <a:bodyPr/>
        <a:lstStyle/>
        <a:p>
          <a:endParaRPr lang="zh-CN" altLang="en-US"/>
        </a:p>
      </dgm:t>
    </dgm:pt>
    <dgm:pt modelId="{54168B54-12BC-40A2-87BE-404615C5AF43}" type="pres">
      <dgm:prSet presAssocID="{390C0D14-0148-4262-B17F-6DCBFF51F750}" presName="aSpace2" presStyleCnt="0"/>
      <dgm:spPr/>
    </dgm:pt>
    <dgm:pt modelId="{B9EC44BC-8418-46C1-B4CD-57386F10F087}" type="pres">
      <dgm:prSet presAssocID="{5CFB55DD-61CF-40FD-B175-AD72B5F6912E}" presName="childNode" presStyleLbl="node1" presStyleIdx="3" presStyleCnt="12">
        <dgm:presLayoutVars>
          <dgm:bulletEnabled val="1"/>
        </dgm:presLayoutVars>
      </dgm:prSet>
      <dgm:spPr/>
      <dgm:t>
        <a:bodyPr/>
        <a:lstStyle/>
        <a:p>
          <a:endParaRPr lang="zh-CN" altLang="en-US"/>
        </a:p>
      </dgm:t>
    </dgm:pt>
    <dgm:pt modelId="{27946DFB-EFA1-43C0-94B2-7E670EEAA8E1}" type="pres">
      <dgm:prSet presAssocID="{5DCBDAC6-F767-427F-A51A-769937F5046A}" presName="aSpace" presStyleCnt="0"/>
      <dgm:spPr/>
    </dgm:pt>
    <dgm:pt modelId="{81EA27CF-BB38-44E8-95DB-B98B008DDE7D}" type="pres">
      <dgm:prSet presAssocID="{91FA99C7-4C6A-492A-9782-CA8F9DB71DB8}" presName="compNode" presStyleCnt="0"/>
      <dgm:spPr/>
    </dgm:pt>
    <dgm:pt modelId="{A9C1E7EB-8C44-4A50-AD30-09E4D5E10276}" type="pres">
      <dgm:prSet presAssocID="{91FA99C7-4C6A-492A-9782-CA8F9DB71DB8}" presName="aNode" presStyleLbl="bgShp" presStyleIdx="1" presStyleCnt="4"/>
      <dgm:spPr/>
      <dgm:t>
        <a:bodyPr/>
        <a:lstStyle/>
        <a:p>
          <a:endParaRPr lang="zh-CN" altLang="en-US"/>
        </a:p>
      </dgm:t>
    </dgm:pt>
    <dgm:pt modelId="{97F18ED6-0504-4808-A122-B77BABA0663F}" type="pres">
      <dgm:prSet presAssocID="{91FA99C7-4C6A-492A-9782-CA8F9DB71DB8}" presName="textNode" presStyleLbl="bgShp" presStyleIdx="1" presStyleCnt="4"/>
      <dgm:spPr/>
      <dgm:t>
        <a:bodyPr/>
        <a:lstStyle/>
        <a:p>
          <a:endParaRPr lang="zh-CN" altLang="en-US"/>
        </a:p>
      </dgm:t>
    </dgm:pt>
    <dgm:pt modelId="{6C947248-669D-4525-9A2D-D4BD1B1F1A87}" type="pres">
      <dgm:prSet presAssocID="{91FA99C7-4C6A-492A-9782-CA8F9DB71DB8}" presName="compChildNode" presStyleCnt="0"/>
      <dgm:spPr/>
    </dgm:pt>
    <dgm:pt modelId="{A1480EC4-A446-41EC-A744-E11C30C7D62E}" type="pres">
      <dgm:prSet presAssocID="{91FA99C7-4C6A-492A-9782-CA8F9DB71DB8}" presName="theInnerList" presStyleCnt="0"/>
      <dgm:spPr/>
    </dgm:pt>
    <dgm:pt modelId="{32619FFB-0C20-4E80-8E9E-17CD63500C36}" type="pres">
      <dgm:prSet presAssocID="{4FA10F69-6676-45A7-BF66-F2EBE04E5C3B}" presName="childNode" presStyleLbl="node1" presStyleIdx="4" presStyleCnt="12">
        <dgm:presLayoutVars>
          <dgm:bulletEnabled val="1"/>
        </dgm:presLayoutVars>
      </dgm:prSet>
      <dgm:spPr/>
      <dgm:t>
        <a:bodyPr/>
        <a:lstStyle/>
        <a:p>
          <a:endParaRPr lang="zh-CN" altLang="en-US"/>
        </a:p>
      </dgm:t>
    </dgm:pt>
    <dgm:pt modelId="{D03B7028-F618-4EC4-90ED-EC9A4551045E}" type="pres">
      <dgm:prSet presAssocID="{4FA10F69-6676-45A7-BF66-F2EBE04E5C3B}" presName="aSpace2" presStyleCnt="0"/>
      <dgm:spPr/>
    </dgm:pt>
    <dgm:pt modelId="{EE59EACF-B5D1-4BE4-834D-5D6C1BF3645E}" type="pres">
      <dgm:prSet presAssocID="{DEFC6D2E-9F4F-4431-B356-EE9C2736DB86}" presName="childNode" presStyleLbl="node1" presStyleIdx="5" presStyleCnt="12">
        <dgm:presLayoutVars>
          <dgm:bulletEnabled val="1"/>
        </dgm:presLayoutVars>
      </dgm:prSet>
      <dgm:spPr/>
      <dgm:t>
        <a:bodyPr/>
        <a:lstStyle/>
        <a:p>
          <a:endParaRPr lang="zh-CN" altLang="en-US"/>
        </a:p>
      </dgm:t>
    </dgm:pt>
    <dgm:pt modelId="{76AEC85A-C3E3-4457-A970-17A1B729B766}" type="pres">
      <dgm:prSet presAssocID="{91FA99C7-4C6A-492A-9782-CA8F9DB71DB8}" presName="aSpace" presStyleCnt="0"/>
      <dgm:spPr/>
    </dgm:pt>
    <dgm:pt modelId="{20BF39C2-6DB3-42F9-9A9E-EBD9811A24F4}" type="pres">
      <dgm:prSet presAssocID="{03D652F3-E594-462F-851C-DDE1F49BB6F9}" presName="compNode" presStyleCnt="0"/>
      <dgm:spPr/>
    </dgm:pt>
    <dgm:pt modelId="{610ADBA9-165D-4086-A800-5A727F98B856}" type="pres">
      <dgm:prSet presAssocID="{03D652F3-E594-462F-851C-DDE1F49BB6F9}" presName="aNode" presStyleLbl="bgShp" presStyleIdx="2" presStyleCnt="4"/>
      <dgm:spPr/>
      <dgm:t>
        <a:bodyPr/>
        <a:lstStyle/>
        <a:p>
          <a:endParaRPr lang="zh-CN" altLang="en-US"/>
        </a:p>
      </dgm:t>
    </dgm:pt>
    <dgm:pt modelId="{D796D674-3930-4F46-8C5C-599C08EC641F}" type="pres">
      <dgm:prSet presAssocID="{03D652F3-E594-462F-851C-DDE1F49BB6F9}" presName="textNode" presStyleLbl="bgShp" presStyleIdx="2" presStyleCnt="4"/>
      <dgm:spPr/>
      <dgm:t>
        <a:bodyPr/>
        <a:lstStyle/>
        <a:p>
          <a:endParaRPr lang="zh-CN" altLang="en-US"/>
        </a:p>
      </dgm:t>
    </dgm:pt>
    <dgm:pt modelId="{0743086B-38BE-419E-B9DC-A239568E1912}" type="pres">
      <dgm:prSet presAssocID="{03D652F3-E594-462F-851C-DDE1F49BB6F9}" presName="compChildNode" presStyleCnt="0"/>
      <dgm:spPr/>
    </dgm:pt>
    <dgm:pt modelId="{64C70E5F-D757-4C98-9527-48E3FA2F28D4}" type="pres">
      <dgm:prSet presAssocID="{03D652F3-E594-462F-851C-DDE1F49BB6F9}" presName="theInnerList" presStyleCnt="0"/>
      <dgm:spPr/>
    </dgm:pt>
    <dgm:pt modelId="{02C4C540-8730-4886-864B-681B543C951C}" type="pres">
      <dgm:prSet presAssocID="{7017424D-37FB-4E19-A219-ACB1D806CEF3}" presName="childNode" presStyleLbl="node1" presStyleIdx="6" presStyleCnt="12">
        <dgm:presLayoutVars>
          <dgm:bulletEnabled val="1"/>
        </dgm:presLayoutVars>
      </dgm:prSet>
      <dgm:spPr/>
      <dgm:t>
        <a:bodyPr/>
        <a:lstStyle/>
        <a:p>
          <a:endParaRPr lang="zh-CN" altLang="en-US"/>
        </a:p>
      </dgm:t>
    </dgm:pt>
    <dgm:pt modelId="{D7489FBD-B36B-4C81-82C6-47EAA9A0298E}" type="pres">
      <dgm:prSet presAssocID="{03D652F3-E594-462F-851C-DDE1F49BB6F9}" presName="aSpace" presStyleCnt="0"/>
      <dgm:spPr/>
    </dgm:pt>
    <dgm:pt modelId="{4DA71018-087D-4A7A-B047-1A2897185094}" type="pres">
      <dgm:prSet presAssocID="{91F4838D-17B5-48A9-B20D-E5E542FA8D53}" presName="compNode" presStyleCnt="0"/>
      <dgm:spPr/>
    </dgm:pt>
    <dgm:pt modelId="{3944C8EF-BE1B-4307-9B70-137320ABCA0A}" type="pres">
      <dgm:prSet presAssocID="{91F4838D-17B5-48A9-B20D-E5E542FA8D53}" presName="aNode" presStyleLbl="bgShp" presStyleIdx="3" presStyleCnt="4"/>
      <dgm:spPr/>
      <dgm:t>
        <a:bodyPr/>
        <a:lstStyle/>
        <a:p>
          <a:endParaRPr lang="zh-CN" altLang="en-US"/>
        </a:p>
      </dgm:t>
    </dgm:pt>
    <dgm:pt modelId="{83FE06A2-1647-4977-B978-132B93182BA4}" type="pres">
      <dgm:prSet presAssocID="{91F4838D-17B5-48A9-B20D-E5E542FA8D53}" presName="textNode" presStyleLbl="bgShp" presStyleIdx="3" presStyleCnt="4"/>
      <dgm:spPr/>
      <dgm:t>
        <a:bodyPr/>
        <a:lstStyle/>
        <a:p>
          <a:endParaRPr lang="zh-CN" altLang="en-US"/>
        </a:p>
      </dgm:t>
    </dgm:pt>
    <dgm:pt modelId="{4E99BBFC-490E-4FE2-8C02-3068D4966581}" type="pres">
      <dgm:prSet presAssocID="{91F4838D-17B5-48A9-B20D-E5E542FA8D53}" presName="compChildNode" presStyleCnt="0"/>
      <dgm:spPr/>
    </dgm:pt>
    <dgm:pt modelId="{0B5B06B3-69C9-40CC-9FFA-8A5BB4DDCE5C}" type="pres">
      <dgm:prSet presAssocID="{91F4838D-17B5-48A9-B20D-E5E542FA8D53}" presName="theInnerList" presStyleCnt="0"/>
      <dgm:spPr/>
    </dgm:pt>
    <dgm:pt modelId="{9C19B002-C259-4166-B86F-CF8E5FCA1C50}" type="pres">
      <dgm:prSet presAssocID="{7521A3BB-0974-4672-832A-C51429F1C064}" presName="childNode" presStyleLbl="node1" presStyleIdx="7" presStyleCnt="12">
        <dgm:presLayoutVars>
          <dgm:bulletEnabled val="1"/>
        </dgm:presLayoutVars>
      </dgm:prSet>
      <dgm:spPr/>
      <dgm:t>
        <a:bodyPr/>
        <a:lstStyle/>
        <a:p>
          <a:endParaRPr lang="zh-CN" altLang="en-US"/>
        </a:p>
      </dgm:t>
    </dgm:pt>
    <dgm:pt modelId="{E89445CD-2B97-44B3-8829-E4339C7125C7}" type="pres">
      <dgm:prSet presAssocID="{7521A3BB-0974-4672-832A-C51429F1C064}" presName="aSpace2" presStyleCnt="0"/>
      <dgm:spPr/>
    </dgm:pt>
    <dgm:pt modelId="{1A5A9C19-6291-4EA1-8C1B-BADF2C593FA7}" type="pres">
      <dgm:prSet presAssocID="{B6BADEC7-6623-4EE8-860A-9EFA6155DDE8}" presName="childNode" presStyleLbl="node1" presStyleIdx="8" presStyleCnt="12">
        <dgm:presLayoutVars>
          <dgm:bulletEnabled val="1"/>
        </dgm:presLayoutVars>
      </dgm:prSet>
      <dgm:spPr/>
      <dgm:t>
        <a:bodyPr/>
        <a:lstStyle/>
        <a:p>
          <a:endParaRPr lang="zh-CN" altLang="en-US"/>
        </a:p>
      </dgm:t>
    </dgm:pt>
    <dgm:pt modelId="{62203564-EC33-43DA-BEC9-65451637E8DA}" type="pres">
      <dgm:prSet presAssocID="{B6BADEC7-6623-4EE8-860A-9EFA6155DDE8}" presName="aSpace2" presStyleCnt="0"/>
      <dgm:spPr/>
    </dgm:pt>
    <dgm:pt modelId="{56E367AD-7FCC-4EA7-898F-916EEC4F4EE4}" type="pres">
      <dgm:prSet presAssocID="{4D956BB7-E788-499F-BF4F-632F2C17D1A0}" presName="childNode" presStyleLbl="node1" presStyleIdx="9" presStyleCnt="12">
        <dgm:presLayoutVars>
          <dgm:bulletEnabled val="1"/>
        </dgm:presLayoutVars>
      </dgm:prSet>
      <dgm:spPr/>
      <dgm:t>
        <a:bodyPr/>
        <a:lstStyle/>
        <a:p>
          <a:endParaRPr lang="zh-CN" altLang="en-US"/>
        </a:p>
      </dgm:t>
    </dgm:pt>
    <dgm:pt modelId="{5F84799E-D0CC-45F0-BF47-BFD3E061B4C0}" type="pres">
      <dgm:prSet presAssocID="{4D956BB7-E788-499F-BF4F-632F2C17D1A0}" presName="aSpace2" presStyleCnt="0"/>
      <dgm:spPr/>
    </dgm:pt>
    <dgm:pt modelId="{C69ECC0F-6C8A-4CC9-9A54-58EF9A6DBE00}" type="pres">
      <dgm:prSet presAssocID="{AACDB4CD-AA74-40C1-B8F4-510929C8A51C}" presName="childNode" presStyleLbl="node1" presStyleIdx="10" presStyleCnt="12">
        <dgm:presLayoutVars>
          <dgm:bulletEnabled val="1"/>
        </dgm:presLayoutVars>
      </dgm:prSet>
      <dgm:spPr/>
      <dgm:t>
        <a:bodyPr/>
        <a:lstStyle/>
        <a:p>
          <a:endParaRPr lang="zh-CN" altLang="en-US"/>
        </a:p>
      </dgm:t>
    </dgm:pt>
    <dgm:pt modelId="{6740688D-86BD-44B1-AF86-BF251347E819}" type="pres">
      <dgm:prSet presAssocID="{AACDB4CD-AA74-40C1-B8F4-510929C8A51C}" presName="aSpace2" presStyleCnt="0"/>
      <dgm:spPr/>
    </dgm:pt>
    <dgm:pt modelId="{FF9175A6-AB61-45E4-BD0C-1703C91A0C84}" type="pres">
      <dgm:prSet presAssocID="{AA293381-2E20-40F1-B3D7-45FAD430531E}" presName="childNode" presStyleLbl="node1" presStyleIdx="11" presStyleCnt="12">
        <dgm:presLayoutVars>
          <dgm:bulletEnabled val="1"/>
        </dgm:presLayoutVars>
      </dgm:prSet>
      <dgm:spPr/>
      <dgm:t>
        <a:bodyPr/>
        <a:lstStyle/>
        <a:p>
          <a:endParaRPr lang="zh-CN" altLang="en-US"/>
        </a:p>
      </dgm:t>
    </dgm:pt>
  </dgm:ptLst>
  <dgm:cxnLst>
    <dgm:cxn modelId="{528D1EA1-0A83-46E3-9A6D-037699E87A3A}" type="presOf" srcId="{7017424D-37FB-4E19-A219-ACB1D806CEF3}" destId="{02C4C540-8730-4886-864B-681B543C951C}" srcOrd="0" destOrd="0" presId="urn:microsoft.com/office/officeart/2005/8/layout/lProcess2"/>
    <dgm:cxn modelId="{1A285BA5-04C9-4806-83FD-E85420F1AFFF}" type="presOf" srcId="{7521A3BB-0974-4672-832A-C51429F1C064}" destId="{9C19B002-C259-4166-B86F-CF8E5FCA1C50}" srcOrd="0" destOrd="0" presId="urn:microsoft.com/office/officeart/2005/8/layout/lProcess2"/>
    <dgm:cxn modelId="{CDEB0DC6-5C49-4116-AD40-B71857D5DA73}" type="presOf" srcId="{B6BADEC7-6623-4EE8-860A-9EFA6155DDE8}" destId="{1A5A9C19-6291-4EA1-8C1B-BADF2C593FA7}" srcOrd="0" destOrd="0" presId="urn:microsoft.com/office/officeart/2005/8/layout/lProcess2"/>
    <dgm:cxn modelId="{C62F67D7-EF0F-43EF-9EA8-35A8A73586E7}" srcId="{5DCBDAC6-F767-427F-A51A-769937F5046A}" destId="{5CFB55DD-61CF-40FD-B175-AD72B5F6912E}" srcOrd="3" destOrd="0" parTransId="{2015E47C-40B4-4B1B-8450-A4EE3CF1C3B5}" sibTransId="{9C76A471-2249-49C8-A9CE-BB3936EAC185}"/>
    <dgm:cxn modelId="{DDC81EFE-2EDE-4FB2-B75C-A45D545AC058}" srcId="{91FA99C7-4C6A-492A-9782-CA8F9DB71DB8}" destId="{4FA10F69-6676-45A7-BF66-F2EBE04E5C3B}" srcOrd="0" destOrd="0" parTransId="{67B00E80-33AC-4417-8B21-D2B2907F7BBD}" sibTransId="{C80C91FB-795B-4F79-BB95-A1A66674B228}"/>
    <dgm:cxn modelId="{05E82100-4875-4C64-A2A0-35E8A766A7D1}" type="presOf" srcId="{F03C5E10-EC4F-4FD4-A6A6-D7E8663876E9}" destId="{46D77D97-6C22-4F6F-8949-1BF3B4327D4B}" srcOrd="0" destOrd="0" presId="urn:microsoft.com/office/officeart/2005/8/layout/lProcess2"/>
    <dgm:cxn modelId="{C425749C-60D0-4BA2-B82F-94091921FE65}" srcId="{91F4838D-17B5-48A9-B20D-E5E542FA8D53}" destId="{4D956BB7-E788-499F-BF4F-632F2C17D1A0}" srcOrd="2" destOrd="0" parTransId="{7ECA510C-4CD7-40BA-B8C7-7636AC3DE27D}" sibTransId="{7D3A31E8-C5C4-449C-9F8A-7C1E8AD8863C}"/>
    <dgm:cxn modelId="{9B8E4EA3-99E9-45AC-AD83-DA7EB586F90C}" srcId="{4E5D11F2-0E6A-427A-9D27-075747667A5C}" destId="{5DCBDAC6-F767-427F-A51A-769937F5046A}" srcOrd="0" destOrd="0" parTransId="{85F99E21-5EFB-483A-9181-7C9299E07658}" sibTransId="{DBE40DC6-F449-4722-A126-921FBF0B2646}"/>
    <dgm:cxn modelId="{625DC2ED-4379-4D4E-889C-DD95C9A43230}" type="presOf" srcId="{03D652F3-E594-462F-851C-DDE1F49BB6F9}" destId="{610ADBA9-165D-4086-A800-5A727F98B856}" srcOrd="0" destOrd="0" presId="urn:microsoft.com/office/officeart/2005/8/layout/lProcess2"/>
    <dgm:cxn modelId="{08AA2A8A-E967-4B8D-9518-44D50D5BB092}" srcId="{4E5D11F2-0E6A-427A-9D27-075747667A5C}" destId="{03D652F3-E594-462F-851C-DDE1F49BB6F9}" srcOrd="2" destOrd="0" parTransId="{A70AE619-2F9E-4CE1-A080-51DAAF9F0296}" sibTransId="{C8F10C31-F9F5-4526-910F-8637BE458AFF}"/>
    <dgm:cxn modelId="{7EBF3F36-FEE0-4E7C-B55E-ABC9279C7FE0}" type="presOf" srcId="{AA293381-2E20-40F1-B3D7-45FAD430531E}" destId="{FF9175A6-AB61-45E4-BD0C-1703C91A0C84}" srcOrd="0" destOrd="0" presId="urn:microsoft.com/office/officeart/2005/8/layout/lProcess2"/>
    <dgm:cxn modelId="{89D098CD-8C25-4DC3-B291-95C4D1A29B22}" srcId="{4E5D11F2-0E6A-427A-9D27-075747667A5C}" destId="{91F4838D-17B5-48A9-B20D-E5E542FA8D53}" srcOrd="3" destOrd="0" parTransId="{B2B380C8-C35A-48AB-998D-3C345232FFF0}" sibTransId="{94612E16-457F-4551-8BC1-9BC7FDDA0224}"/>
    <dgm:cxn modelId="{DCB69407-9F59-4AED-A1D2-0FA7AE72B23E}" type="presOf" srcId="{5CFB55DD-61CF-40FD-B175-AD72B5F6912E}" destId="{B9EC44BC-8418-46C1-B4CD-57386F10F087}" srcOrd="0" destOrd="0" presId="urn:microsoft.com/office/officeart/2005/8/layout/lProcess2"/>
    <dgm:cxn modelId="{E5B1ADCA-E1F6-44F0-A857-48BF0B7AC303}" type="presOf" srcId="{AACDB4CD-AA74-40C1-B8F4-510929C8A51C}" destId="{C69ECC0F-6C8A-4CC9-9A54-58EF9A6DBE00}" srcOrd="0" destOrd="0" presId="urn:microsoft.com/office/officeart/2005/8/layout/lProcess2"/>
    <dgm:cxn modelId="{48EBD7CF-6A16-467A-BD7D-89037DE4D150}" srcId="{5DCBDAC6-F767-427F-A51A-769937F5046A}" destId="{F03C5E10-EC4F-4FD4-A6A6-D7E8663876E9}" srcOrd="1" destOrd="0" parTransId="{D35910B5-9543-444F-B3D2-8357DAA046FE}" sibTransId="{9EDC58B7-0555-4ED2-A242-49DDB5580D2E}"/>
    <dgm:cxn modelId="{27E23409-941E-45B0-BE42-DD68DBDA0FB3}" srcId="{91F4838D-17B5-48A9-B20D-E5E542FA8D53}" destId="{AA293381-2E20-40F1-B3D7-45FAD430531E}" srcOrd="4" destOrd="0" parTransId="{DEF91898-0853-4E32-9E2E-26FD8D9C8CA6}" sibTransId="{6C1A6854-2F93-409B-B9B4-D05418FC0020}"/>
    <dgm:cxn modelId="{4F69152F-88F1-4452-AB84-4471EED567AA}" type="presOf" srcId="{4FA10F69-6676-45A7-BF66-F2EBE04E5C3B}" destId="{32619FFB-0C20-4E80-8E9E-17CD63500C36}" srcOrd="0" destOrd="0" presId="urn:microsoft.com/office/officeart/2005/8/layout/lProcess2"/>
    <dgm:cxn modelId="{01F47B07-0D81-477C-BD1A-33EC96BDF247}" type="presOf" srcId="{91FA99C7-4C6A-492A-9782-CA8F9DB71DB8}" destId="{A9C1E7EB-8C44-4A50-AD30-09E4D5E10276}" srcOrd="0" destOrd="0" presId="urn:microsoft.com/office/officeart/2005/8/layout/lProcess2"/>
    <dgm:cxn modelId="{D2283B8A-F28C-4889-830C-5AF948BDF2E9}" srcId="{91F4838D-17B5-48A9-B20D-E5E542FA8D53}" destId="{B6BADEC7-6623-4EE8-860A-9EFA6155DDE8}" srcOrd="1" destOrd="0" parTransId="{2D819E3D-A74C-4A63-9136-39B329F31438}" sibTransId="{A1316CF7-A7DC-48FC-9F45-34CF2FD7A31C}"/>
    <dgm:cxn modelId="{72C57D73-BEF1-486C-9352-15073FA68FCE}" type="presOf" srcId="{03D652F3-E594-462F-851C-DDE1F49BB6F9}" destId="{D796D674-3930-4F46-8C5C-599C08EC641F}" srcOrd="1" destOrd="0" presId="urn:microsoft.com/office/officeart/2005/8/layout/lProcess2"/>
    <dgm:cxn modelId="{912885C5-49F9-4F42-9FD4-9A4EC78FA353}" srcId="{03D652F3-E594-462F-851C-DDE1F49BB6F9}" destId="{7017424D-37FB-4E19-A219-ACB1D806CEF3}" srcOrd="0" destOrd="0" parTransId="{2A544B32-7D20-42C2-B9EB-44FE93849EE7}" sibTransId="{B9232CF7-B53E-41A9-8257-0EBDEDF3BBCC}"/>
    <dgm:cxn modelId="{85F6D3B6-A18F-4310-834F-EC813B43D706}" type="presOf" srcId="{4E5D11F2-0E6A-427A-9D27-075747667A5C}" destId="{52677D41-5E8F-4E59-B33F-5246EE6594AC}" srcOrd="0" destOrd="0" presId="urn:microsoft.com/office/officeart/2005/8/layout/lProcess2"/>
    <dgm:cxn modelId="{55A86B14-0C83-41F4-9694-66B23D018CA5}" srcId="{91F4838D-17B5-48A9-B20D-E5E542FA8D53}" destId="{7521A3BB-0974-4672-832A-C51429F1C064}" srcOrd="0" destOrd="0" parTransId="{1D21299D-0FEC-4EDC-BE09-3594B50FBD39}" sibTransId="{DFD97EC9-F422-4193-9770-C0628490996C}"/>
    <dgm:cxn modelId="{16749A28-9333-4BBB-802E-B0270130CEE0}" srcId="{5DCBDAC6-F767-427F-A51A-769937F5046A}" destId="{390C0D14-0148-4262-B17F-6DCBFF51F750}" srcOrd="2" destOrd="0" parTransId="{B89C1419-2F0F-4F44-B31A-B277C5E350BE}" sibTransId="{74B9ACB5-2795-4740-B463-BBAE3843002C}"/>
    <dgm:cxn modelId="{C4A9DDA4-1B35-47C5-B71D-E6FF05680C27}" type="presOf" srcId="{91FA99C7-4C6A-492A-9782-CA8F9DB71DB8}" destId="{97F18ED6-0504-4808-A122-B77BABA0663F}" srcOrd="1" destOrd="0" presId="urn:microsoft.com/office/officeart/2005/8/layout/lProcess2"/>
    <dgm:cxn modelId="{4C792031-7C81-4D8B-A612-6759AEFD4314}" type="presOf" srcId="{390C0D14-0148-4262-B17F-6DCBFF51F750}" destId="{EB85CD15-9D88-44B7-A8BD-FC210E7154ED}" srcOrd="0" destOrd="0" presId="urn:microsoft.com/office/officeart/2005/8/layout/lProcess2"/>
    <dgm:cxn modelId="{505FE8A2-1ED0-47F1-9D54-B7D7D8F986F2}" type="presOf" srcId="{BAE830BA-7A40-4E29-BFEE-0E63F016E27F}" destId="{99E40E5E-D291-4562-8444-195B1FADCB15}" srcOrd="0" destOrd="0" presId="urn:microsoft.com/office/officeart/2005/8/layout/lProcess2"/>
    <dgm:cxn modelId="{3D1AE802-321A-4E1A-958C-21BEBD0B0624}" srcId="{5DCBDAC6-F767-427F-A51A-769937F5046A}" destId="{BAE830BA-7A40-4E29-BFEE-0E63F016E27F}" srcOrd="0" destOrd="0" parTransId="{9050DE0E-79E2-4D86-93C3-7CC9BE081819}" sibTransId="{A59919C8-23BC-46B9-B958-254B112C7679}"/>
    <dgm:cxn modelId="{8F9E461B-8E90-4952-B4B3-68047C2DC2FC}" srcId="{91FA99C7-4C6A-492A-9782-CA8F9DB71DB8}" destId="{DEFC6D2E-9F4F-4431-B356-EE9C2736DB86}" srcOrd="1" destOrd="0" parTransId="{35BDF3E4-CE29-4E79-95D9-A9ECA9C96221}" sibTransId="{CE80586D-D062-4FFF-AA4F-42C2CC4CC0B7}"/>
    <dgm:cxn modelId="{5102FC26-C728-4C9B-A3E4-C4E89DF9F4DD}" type="presOf" srcId="{5DCBDAC6-F767-427F-A51A-769937F5046A}" destId="{51EA3E41-E74A-432C-9A19-F05D59D3A511}" srcOrd="1" destOrd="0" presId="urn:microsoft.com/office/officeart/2005/8/layout/lProcess2"/>
    <dgm:cxn modelId="{3F23F6E9-0FB8-485B-82E3-3C70E7CA5D66}" type="presOf" srcId="{5DCBDAC6-F767-427F-A51A-769937F5046A}" destId="{640E9006-CE8C-4DED-A069-E73433479708}" srcOrd="0" destOrd="0" presId="urn:microsoft.com/office/officeart/2005/8/layout/lProcess2"/>
    <dgm:cxn modelId="{C6144C69-FEBE-4F85-93D8-CCD428B4FA80}" type="presOf" srcId="{91F4838D-17B5-48A9-B20D-E5E542FA8D53}" destId="{3944C8EF-BE1B-4307-9B70-137320ABCA0A}" srcOrd="0" destOrd="0" presId="urn:microsoft.com/office/officeart/2005/8/layout/lProcess2"/>
    <dgm:cxn modelId="{41D09733-13DC-477F-BB0D-5B6550D7997C}" type="presOf" srcId="{DEFC6D2E-9F4F-4431-B356-EE9C2736DB86}" destId="{EE59EACF-B5D1-4BE4-834D-5D6C1BF3645E}" srcOrd="0" destOrd="0" presId="urn:microsoft.com/office/officeart/2005/8/layout/lProcess2"/>
    <dgm:cxn modelId="{F41B62B0-A1B5-4FFD-B20C-5C7BFECF0355}" srcId="{4E5D11F2-0E6A-427A-9D27-075747667A5C}" destId="{91FA99C7-4C6A-492A-9782-CA8F9DB71DB8}" srcOrd="1" destOrd="0" parTransId="{8D59393B-AD73-465A-B5AB-23FFFD45DA9B}" sibTransId="{FA3347F6-10FC-481A-AC92-ACAA27BDCCEB}"/>
    <dgm:cxn modelId="{3B65C2FE-D3CD-4744-B29C-1CAF48F8877C}" type="presOf" srcId="{4D956BB7-E788-499F-BF4F-632F2C17D1A0}" destId="{56E367AD-7FCC-4EA7-898F-916EEC4F4EE4}" srcOrd="0" destOrd="0" presId="urn:microsoft.com/office/officeart/2005/8/layout/lProcess2"/>
    <dgm:cxn modelId="{2930A73A-2AE8-4503-B44F-7C90E8E829BC}" srcId="{91F4838D-17B5-48A9-B20D-E5E542FA8D53}" destId="{AACDB4CD-AA74-40C1-B8F4-510929C8A51C}" srcOrd="3" destOrd="0" parTransId="{47DCBC33-B7E6-4ADF-9AC8-D8654FF270AE}" sibTransId="{579B7CE1-22F5-43BE-9E55-78D9B34A4566}"/>
    <dgm:cxn modelId="{75C4C3FB-374D-47A9-89D3-6626B95D5F68}" type="presOf" srcId="{91F4838D-17B5-48A9-B20D-E5E542FA8D53}" destId="{83FE06A2-1647-4977-B978-132B93182BA4}" srcOrd="1" destOrd="0" presId="urn:microsoft.com/office/officeart/2005/8/layout/lProcess2"/>
    <dgm:cxn modelId="{5D4DD043-818C-44B4-A8A9-BB63419F0010}" type="presParOf" srcId="{52677D41-5E8F-4E59-B33F-5246EE6594AC}" destId="{5F0711A7-6F4C-4C59-B7C5-9CBFD8C0996F}" srcOrd="0" destOrd="0" presId="urn:microsoft.com/office/officeart/2005/8/layout/lProcess2"/>
    <dgm:cxn modelId="{4C980CE7-C716-4A57-A3EF-64604DE201E7}" type="presParOf" srcId="{5F0711A7-6F4C-4C59-B7C5-9CBFD8C0996F}" destId="{640E9006-CE8C-4DED-A069-E73433479708}" srcOrd="0" destOrd="0" presId="urn:microsoft.com/office/officeart/2005/8/layout/lProcess2"/>
    <dgm:cxn modelId="{4CCCDFCD-D31F-41B5-B825-591DA6B12128}" type="presParOf" srcId="{5F0711A7-6F4C-4C59-B7C5-9CBFD8C0996F}" destId="{51EA3E41-E74A-432C-9A19-F05D59D3A511}" srcOrd="1" destOrd="0" presId="urn:microsoft.com/office/officeart/2005/8/layout/lProcess2"/>
    <dgm:cxn modelId="{69DF933B-6A3D-4AAB-A344-29C2E592EB67}" type="presParOf" srcId="{5F0711A7-6F4C-4C59-B7C5-9CBFD8C0996F}" destId="{17F2960D-F60F-4228-A502-1D6333066A94}" srcOrd="2" destOrd="0" presId="urn:microsoft.com/office/officeart/2005/8/layout/lProcess2"/>
    <dgm:cxn modelId="{C6FE46DE-3BAF-4ACC-B8C5-C22974FD3A7A}" type="presParOf" srcId="{17F2960D-F60F-4228-A502-1D6333066A94}" destId="{40286DF4-452E-4975-A8F3-3056465A6381}" srcOrd="0" destOrd="0" presId="urn:microsoft.com/office/officeart/2005/8/layout/lProcess2"/>
    <dgm:cxn modelId="{8C2A12E4-6052-4E22-83A4-D8BD2A123F8C}" type="presParOf" srcId="{40286DF4-452E-4975-A8F3-3056465A6381}" destId="{99E40E5E-D291-4562-8444-195B1FADCB15}" srcOrd="0" destOrd="0" presId="urn:microsoft.com/office/officeart/2005/8/layout/lProcess2"/>
    <dgm:cxn modelId="{6E3980DD-337A-4B4C-9942-5442B1330A0F}" type="presParOf" srcId="{40286DF4-452E-4975-A8F3-3056465A6381}" destId="{A3B097B9-C463-4864-956D-F6EDF71DE6A2}" srcOrd="1" destOrd="0" presId="urn:microsoft.com/office/officeart/2005/8/layout/lProcess2"/>
    <dgm:cxn modelId="{65A814EC-EF39-4845-8A35-5D8129F4CB55}" type="presParOf" srcId="{40286DF4-452E-4975-A8F3-3056465A6381}" destId="{46D77D97-6C22-4F6F-8949-1BF3B4327D4B}" srcOrd="2" destOrd="0" presId="urn:microsoft.com/office/officeart/2005/8/layout/lProcess2"/>
    <dgm:cxn modelId="{AC6B740F-F716-4025-8F34-7F36C0B791C7}" type="presParOf" srcId="{40286DF4-452E-4975-A8F3-3056465A6381}" destId="{5280FD26-C191-4D3B-A34A-905A8619E49C}" srcOrd="3" destOrd="0" presId="urn:microsoft.com/office/officeart/2005/8/layout/lProcess2"/>
    <dgm:cxn modelId="{8860E1A8-0BD2-4F92-AE5F-357950022C25}" type="presParOf" srcId="{40286DF4-452E-4975-A8F3-3056465A6381}" destId="{EB85CD15-9D88-44B7-A8BD-FC210E7154ED}" srcOrd="4" destOrd="0" presId="urn:microsoft.com/office/officeart/2005/8/layout/lProcess2"/>
    <dgm:cxn modelId="{56209068-CF01-4DE8-B705-3BB301EE1FFB}" type="presParOf" srcId="{40286DF4-452E-4975-A8F3-3056465A6381}" destId="{54168B54-12BC-40A2-87BE-404615C5AF43}" srcOrd="5" destOrd="0" presId="urn:microsoft.com/office/officeart/2005/8/layout/lProcess2"/>
    <dgm:cxn modelId="{2A4FA0A1-74F5-46DA-9BF9-3FE49FC3E032}" type="presParOf" srcId="{40286DF4-452E-4975-A8F3-3056465A6381}" destId="{B9EC44BC-8418-46C1-B4CD-57386F10F087}" srcOrd="6" destOrd="0" presId="urn:microsoft.com/office/officeart/2005/8/layout/lProcess2"/>
    <dgm:cxn modelId="{150F6530-E6DE-461A-BF1F-B9CEFB8B24D2}" type="presParOf" srcId="{52677D41-5E8F-4E59-B33F-5246EE6594AC}" destId="{27946DFB-EFA1-43C0-94B2-7E670EEAA8E1}" srcOrd="1" destOrd="0" presId="urn:microsoft.com/office/officeart/2005/8/layout/lProcess2"/>
    <dgm:cxn modelId="{2E8C2599-B768-48D1-B391-FF4F3E354719}" type="presParOf" srcId="{52677D41-5E8F-4E59-B33F-5246EE6594AC}" destId="{81EA27CF-BB38-44E8-95DB-B98B008DDE7D}" srcOrd="2" destOrd="0" presId="urn:microsoft.com/office/officeart/2005/8/layout/lProcess2"/>
    <dgm:cxn modelId="{F7639881-B207-41A5-AD83-2148790C72BC}" type="presParOf" srcId="{81EA27CF-BB38-44E8-95DB-B98B008DDE7D}" destId="{A9C1E7EB-8C44-4A50-AD30-09E4D5E10276}" srcOrd="0" destOrd="0" presId="urn:microsoft.com/office/officeart/2005/8/layout/lProcess2"/>
    <dgm:cxn modelId="{135BA873-401C-4E3D-A573-FA0BB8526AA8}" type="presParOf" srcId="{81EA27CF-BB38-44E8-95DB-B98B008DDE7D}" destId="{97F18ED6-0504-4808-A122-B77BABA0663F}" srcOrd="1" destOrd="0" presId="urn:microsoft.com/office/officeart/2005/8/layout/lProcess2"/>
    <dgm:cxn modelId="{7FB8D76F-14F7-4DB9-AF68-6925F79F545B}" type="presParOf" srcId="{81EA27CF-BB38-44E8-95DB-B98B008DDE7D}" destId="{6C947248-669D-4525-9A2D-D4BD1B1F1A87}" srcOrd="2" destOrd="0" presId="urn:microsoft.com/office/officeart/2005/8/layout/lProcess2"/>
    <dgm:cxn modelId="{38A4E575-07B5-41DE-A425-EA3EE7553A4E}" type="presParOf" srcId="{6C947248-669D-4525-9A2D-D4BD1B1F1A87}" destId="{A1480EC4-A446-41EC-A744-E11C30C7D62E}" srcOrd="0" destOrd="0" presId="urn:microsoft.com/office/officeart/2005/8/layout/lProcess2"/>
    <dgm:cxn modelId="{71A0CAD7-4211-4AC3-9E9F-6C32D67557C6}" type="presParOf" srcId="{A1480EC4-A446-41EC-A744-E11C30C7D62E}" destId="{32619FFB-0C20-4E80-8E9E-17CD63500C36}" srcOrd="0" destOrd="0" presId="urn:microsoft.com/office/officeart/2005/8/layout/lProcess2"/>
    <dgm:cxn modelId="{926B069B-293B-4461-AB96-789839C98D82}" type="presParOf" srcId="{A1480EC4-A446-41EC-A744-E11C30C7D62E}" destId="{D03B7028-F618-4EC4-90ED-EC9A4551045E}" srcOrd="1" destOrd="0" presId="urn:microsoft.com/office/officeart/2005/8/layout/lProcess2"/>
    <dgm:cxn modelId="{507C5D5A-2F42-416D-A53E-FD9C782DAE44}" type="presParOf" srcId="{A1480EC4-A446-41EC-A744-E11C30C7D62E}" destId="{EE59EACF-B5D1-4BE4-834D-5D6C1BF3645E}" srcOrd="2" destOrd="0" presId="urn:microsoft.com/office/officeart/2005/8/layout/lProcess2"/>
    <dgm:cxn modelId="{D2DC3836-D053-425B-9BB8-3A850C45A0F8}" type="presParOf" srcId="{52677D41-5E8F-4E59-B33F-5246EE6594AC}" destId="{76AEC85A-C3E3-4457-A970-17A1B729B766}" srcOrd="3" destOrd="0" presId="urn:microsoft.com/office/officeart/2005/8/layout/lProcess2"/>
    <dgm:cxn modelId="{0A19348A-74BF-4D6E-BD0E-2BE2AD4BC044}" type="presParOf" srcId="{52677D41-5E8F-4E59-B33F-5246EE6594AC}" destId="{20BF39C2-6DB3-42F9-9A9E-EBD9811A24F4}" srcOrd="4" destOrd="0" presId="urn:microsoft.com/office/officeart/2005/8/layout/lProcess2"/>
    <dgm:cxn modelId="{738C792C-5FFF-4D6F-A659-5649BC4B9BB2}" type="presParOf" srcId="{20BF39C2-6DB3-42F9-9A9E-EBD9811A24F4}" destId="{610ADBA9-165D-4086-A800-5A727F98B856}" srcOrd="0" destOrd="0" presId="urn:microsoft.com/office/officeart/2005/8/layout/lProcess2"/>
    <dgm:cxn modelId="{EA43F61A-E9BE-48F5-8E8F-FB8AF41E1097}" type="presParOf" srcId="{20BF39C2-6DB3-42F9-9A9E-EBD9811A24F4}" destId="{D796D674-3930-4F46-8C5C-599C08EC641F}" srcOrd="1" destOrd="0" presId="urn:microsoft.com/office/officeart/2005/8/layout/lProcess2"/>
    <dgm:cxn modelId="{6D9219CB-DFAB-42BE-A0C8-1352A4E67546}" type="presParOf" srcId="{20BF39C2-6DB3-42F9-9A9E-EBD9811A24F4}" destId="{0743086B-38BE-419E-B9DC-A239568E1912}" srcOrd="2" destOrd="0" presId="urn:microsoft.com/office/officeart/2005/8/layout/lProcess2"/>
    <dgm:cxn modelId="{8185BBA9-6A6E-4DD4-A291-F52D817F83DE}" type="presParOf" srcId="{0743086B-38BE-419E-B9DC-A239568E1912}" destId="{64C70E5F-D757-4C98-9527-48E3FA2F28D4}" srcOrd="0" destOrd="0" presId="urn:microsoft.com/office/officeart/2005/8/layout/lProcess2"/>
    <dgm:cxn modelId="{28F4C694-2F70-43AC-BE8E-7B1D434DC605}" type="presParOf" srcId="{64C70E5F-D757-4C98-9527-48E3FA2F28D4}" destId="{02C4C540-8730-4886-864B-681B543C951C}" srcOrd="0" destOrd="0" presId="urn:microsoft.com/office/officeart/2005/8/layout/lProcess2"/>
    <dgm:cxn modelId="{EAAE6B55-B668-436C-B663-3D311D7D4996}" type="presParOf" srcId="{52677D41-5E8F-4E59-B33F-5246EE6594AC}" destId="{D7489FBD-B36B-4C81-82C6-47EAA9A0298E}" srcOrd="5" destOrd="0" presId="urn:microsoft.com/office/officeart/2005/8/layout/lProcess2"/>
    <dgm:cxn modelId="{999FB8BE-4B2B-40AD-9A18-5E47D5D36A97}" type="presParOf" srcId="{52677D41-5E8F-4E59-B33F-5246EE6594AC}" destId="{4DA71018-087D-4A7A-B047-1A2897185094}" srcOrd="6" destOrd="0" presId="urn:microsoft.com/office/officeart/2005/8/layout/lProcess2"/>
    <dgm:cxn modelId="{994E743B-6171-4985-8748-1820B75060B2}" type="presParOf" srcId="{4DA71018-087D-4A7A-B047-1A2897185094}" destId="{3944C8EF-BE1B-4307-9B70-137320ABCA0A}" srcOrd="0" destOrd="0" presId="urn:microsoft.com/office/officeart/2005/8/layout/lProcess2"/>
    <dgm:cxn modelId="{EF5BD27C-713E-4061-B6DA-C591D3B32175}" type="presParOf" srcId="{4DA71018-087D-4A7A-B047-1A2897185094}" destId="{83FE06A2-1647-4977-B978-132B93182BA4}" srcOrd="1" destOrd="0" presId="urn:microsoft.com/office/officeart/2005/8/layout/lProcess2"/>
    <dgm:cxn modelId="{22293909-E3FE-4226-BDC1-356CC7405C65}" type="presParOf" srcId="{4DA71018-087D-4A7A-B047-1A2897185094}" destId="{4E99BBFC-490E-4FE2-8C02-3068D4966581}" srcOrd="2" destOrd="0" presId="urn:microsoft.com/office/officeart/2005/8/layout/lProcess2"/>
    <dgm:cxn modelId="{2F2F43B5-6813-4264-9F00-3D05F07C6C02}" type="presParOf" srcId="{4E99BBFC-490E-4FE2-8C02-3068D4966581}" destId="{0B5B06B3-69C9-40CC-9FFA-8A5BB4DDCE5C}" srcOrd="0" destOrd="0" presId="urn:microsoft.com/office/officeart/2005/8/layout/lProcess2"/>
    <dgm:cxn modelId="{22FC2F32-786C-4C77-97C7-3C11E803523A}" type="presParOf" srcId="{0B5B06B3-69C9-40CC-9FFA-8A5BB4DDCE5C}" destId="{9C19B002-C259-4166-B86F-CF8E5FCA1C50}" srcOrd="0" destOrd="0" presId="urn:microsoft.com/office/officeart/2005/8/layout/lProcess2"/>
    <dgm:cxn modelId="{BF67D3BC-CEE8-4FBD-A768-E1D32F51748C}" type="presParOf" srcId="{0B5B06B3-69C9-40CC-9FFA-8A5BB4DDCE5C}" destId="{E89445CD-2B97-44B3-8829-E4339C7125C7}" srcOrd="1" destOrd="0" presId="urn:microsoft.com/office/officeart/2005/8/layout/lProcess2"/>
    <dgm:cxn modelId="{2690C888-98CD-4EF3-B848-6FABEC209D22}" type="presParOf" srcId="{0B5B06B3-69C9-40CC-9FFA-8A5BB4DDCE5C}" destId="{1A5A9C19-6291-4EA1-8C1B-BADF2C593FA7}" srcOrd="2" destOrd="0" presId="urn:microsoft.com/office/officeart/2005/8/layout/lProcess2"/>
    <dgm:cxn modelId="{D673F939-FC19-4369-BEA5-10D67F73559D}" type="presParOf" srcId="{0B5B06B3-69C9-40CC-9FFA-8A5BB4DDCE5C}" destId="{62203564-EC33-43DA-BEC9-65451637E8DA}" srcOrd="3" destOrd="0" presId="urn:microsoft.com/office/officeart/2005/8/layout/lProcess2"/>
    <dgm:cxn modelId="{B5B525BF-7D8C-44DF-A4C8-67EC46FA579C}" type="presParOf" srcId="{0B5B06B3-69C9-40CC-9FFA-8A5BB4DDCE5C}" destId="{56E367AD-7FCC-4EA7-898F-916EEC4F4EE4}" srcOrd="4" destOrd="0" presId="urn:microsoft.com/office/officeart/2005/8/layout/lProcess2"/>
    <dgm:cxn modelId="{398100DE-0474-4186-B762-E5894BEAA562}" type="presParOf" srcId="{0B5B06B3-69C9-40CC-9FFA-8A5BB4DDCE5C}" destId="{5F84799E-D0CC-45F0-BF47-BFD3E061B4C0}" srcOrd="5" destOrd="0" presId="urn:microsoft.com/office/officeart/2005/8/layout/lProcess2"/>
    <dgm:cxn modelId="{B9D64D5D-351D-43E3-9D2A-A173C51D6823}" type="presParOf" srcId="{0B5B06B3-69C9-40CC-9FFA-8A5BB4DDCE5C}" destId="{C69ECC0F-6C8A-4CC9-9A54-58EF9A6DBE00}" srcOrd="6" destOrd="0" presId="urn:microsoft.com/office/officeart/2005/8/layout/lProcess2"/>
    <dgm:cxn modelId="{06C74219-FFF3-40DF-A488-59046852CA21}" type="presParOf" srcId="{0B5B06B3-69C9-40CC-9FFA-8A5BB4DDCE5C}" destId="{6740688D-86BD-44B1-AF86-BF251347E819}" srcOrd="7" destOrd="0" presId="urn:microsoft.com/office/officeart/2005/8/layout/lProcess2"/>
    <dgm:cxn modelId="{25F96AAB-1AFD-4FD9-A9CB-FEB773A77587}" type="presParOf" srcId="{0B5B06B3-69C9-40CC-9FFA-8A5BB4DDCE5C}" destId="{FF9175A6-AB61-45E4-BD0C-1703C91A0C84}" srcOrd="8" destOrd="0" presId="urn:microsoft.com/office/officeart/2005/8/layout/lProcess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Accent+Icon">
  <dgm:title val="V 型符号流程"/>
  <dgm:desc val="用于显示任务、流程或工作流的连续步骤，或用于强调移动或方向。非常适合于少量的 1 级和 2 级文本。"/>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architecture">
  <dgm:title val="结构布局"/>
  <dgm:desc val="用于显示自下而上构建的层级关系。 此布局适用于显示构建在其他对象上的结构组件或对象。"/>
  <dgm:catLst>
    <dgm:cat type="hierarchy" pri="4500"/>
    <dgm:cat type="list" pri="24500"/>
    <dgm:cat type="relationship" pri="105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704C9E-89B2-4B31-A90E-746F2B931B9C}" type="datetimeFigureOut">
              <a:rPr lang="zh-CN" altLang="en-US" smtClean="0"/>
              <a:pPr/>
              <a:t>2016/10/28</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1AA5452-5772-4D3B-B727-22276DF9FD38}" type="slidenum">
              <a:rPr lang="zh-CN" altLang="en-US" smtClean="0"/>
              <a:pPr/>
              <a:t>‹#›</a:t>
            </a:fld>
            <a:endParaRPr lang="zh-CN" altLang="en-US"/>
          </a:p>
        </p:txBody>
      </p:sp>
    </p:spTree>
    <p:extLst>
      <p:ext uri="{BB962C8B-B14F-4D97-AF65-F5344CB8AC3E}">
        <p14:creationId xmlns:p14="http://schemas.microsoft.com/office/powerpoint/2010/main" xmlns="" val="1728248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2</a:t>
            </a:fld>
            <a:endParaRPr lang="ko-KR" altLang="en-US" smtClean="0"/>
          </a:p>
        </p:txBody>
      </p:sp>
      <p:sp>
        <p:nvSpPr>
          <p:cNvPr id="38915" name="Rectangle 2"/>
          <p:cNvSpPr>
            <a:spLocks noGrp="1" noRot="1" noChangeAspect="1" noChangeArrowheads="1" noTextEdit="1"/>
          </p:cNvSpPr>
          <p:nvPr>
            <p:ph type="sldImg"/>
          </p:nvPr>
        </p:nvSpPr>
        <p:spPr bwMode="auto">
          <a:xfrm>
            <a:off x="403225" y="681038"/>
            <a:ext cx="60563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endParaRPr lang="en-US" altLang="zh-CN" dirty="0" smtClean="0"/>
          </a:p>
        </p:txBody>
      </p:sp>
    </p:spTree>
    <p:extLst>
      <p:ext uri="{BB962C8B-B14F-4D97-AF65-F5344CB8AC3E}">
        <p14:creationId xmlns:p14="http://schemas.microsoft.com/office/powerpoint/2010/main" xmlns="" val="3101546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14</a:t>
            </a:fld>
            <a:endParaRPr lang="ko-KR" altLang="en-US" smtClean="0"/>
          </a:p>
        </p:txBody>
      </p:sp>
      <p:sp>
        <p:nvSpPr>
          <p:cNvPr id="38915" name="Rectangle 2"/>
          <p:cNvSpPr>
            <a:spLocks noGrp="1" noRot="1" noChangeAspect="1" noChangeArrowheads="1" noTextEdit="1"/>
          </p:cNvSpPr>
          <p:nvPr>
            <p:ph type="sldImg"/>
          </p:nvPr>
        </p:nvSpPr>
        <p:spPr bwMode="auto">
          <a:xfrm>
            <a:off x="403225" y="681038"/>
            <a:ext cx="60563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endParaRPr lang="en-US" altLang="zh-CN" dirty="0" smtClean="0"/>
          </a:p>
        </p:txBody>
      </p:sp>
    </p:spTree>
    <p:extLst>
      <p:ext uri="{BB962C8B-B14F-4D97-AF65-F5344CB8AC3E}">
        <p14:creationId xmlns:p14="http://schemas.microsoft.com/office/powerpoint/2010/main" xmlns="" val="613963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15</a:t>
            </a:fld>
            <a:endParaRPr lang="ko-KR" altLang="en-US" smtClean="0"/>
          </a:p>
        </p:txBody>
      </p:sp>
      <p:sp>
        <p:nvSpPr>
          <p:cNvPr id="38915" name="Rectangle 2"/>
          <p:cNvSpPr>
            <a:spLocks noGrp="1" noRot="1" noChangeAspect="1" noChangeArrowheads="1" noTextEdit="1"/>
          </p:cNvSpPr>
          <p:nvPr>
            <p:ph type="sldImg"/>
          </p:nvPr>
        </p:nvSpPr>
        <p:spPr bwMode="auto">
          <a:xfrm>
            <a:off x="403225" y="681038"/>
            <a:ext cx="60563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r>
              <a:rPr lang="en-US" altLang="zh-CN" dirty="0" smtClean="0"/>
              <a:t>1</a:t>
            </a:r>
            <a:r>
              <a:rPr lang="zh-CN" altLang="en-US" dirty="0" smtClean="0"/>
              <a:t>，频率准确度：表征输出频率准还是不准，多少</a:t>
            </a:r>
            <a:r>
              <a:rPr lang="en-US" altLang="zh-CN" dirty="0" err="1" smtClean="0"/>
              <a:t>ppm</a:t>
            </a:r>
            <a:r>
              <a:rPr lang="zh-CN" altLang="en-US" dirty="0" smtClean="0"/>
              <a:t>标识。</a:t>
            </a:r>
            <a:r>
              <a:rPr lang="en-US" altLang="zh-CN" dirty="0" smtClean="0"/>
              <a:t>2ppm</a:t>
            </a:r>
          </a:p>
          <a:p>
            <a:r>
              <a:rPr lang="en-US" altLang="zh-CN" dirty="0" smtClean="0"/>
              <a:t>2</a:t>
            </a:r>
            <a:r>
              <a:rPr lang="zh-CN" altLang="en-US" dirty="0" smtClean="0"/>
              <a:t>，谐波失真：表征信号的纯度。输出一个正弦，理论一个刺，但是在二次，三次。。。都会有谐波。</a:t>
            </a:r>
            <a:endParaRPr lang="en-US" altLang="zh-CN" dirty="0" smtClean="0"/>
          </a:p>
          <a:p>
            <a:r>
              <a:rPr lang="en-US" altLang="zh-CN" dirty="0" smtClean="0"/>
              <a:t>3</a:t>
            </a:r>
            <a:r>
              <a:rPr lang="zh-CN" altLang="en-US" dirty="0" smtClean="0"/>
              <a:t>，相位噪声：表征频率稳定度一个指标。典型（</a:t>
            </a:r>
            <a:r>
              <a:rPr lang="en-US" altLang="zh-CN" dirty="0" smtClean="0"/>
              <a:t>0dBm</a:t>
            </a:r>
            <a:r>
              <a:rPr lang="zh-CN" altLang="en-US" dirty="0" smtClean="0"/>
              <a:t>，</a:t>
            </a:r>
            <a:r>
              <a:rPr lang="en-US" altLang="zh-CN" dirty="0" smtClean="0"/>
              <a:t>10kHz</a:t>
            </a:r>
            <a:r>
              <a:rPr lang="zh-CN" altLang="en-US" dirty="0" smtClean="0"/>
              <a:t>偏移） </a:t>
            </a:r>
            <a:r>
              <a:rPr lang="en-US" altLang="zh-CN" dirty="0" smtClean="0"/>
              <a:t>10MHz</a:t>
            </a:r>
            <a:r>
              <a:rPr lang="zh-CN" altLang="en-US" dirty="0" smtClean="0"/>
              <a:t>： ≤</a:t>
            </a:r>
            <a:r>
              <a:rPr lang="en-US" altLang="zh-CN" dirty="0" smtClean="0"/>
              <a:t>-115dBc/Hz</a:t>
            </a:r>
          </a:p>
          <a:p>
            <a:r>
              <a:rPr lang="en-US" altLang="zh-CN" dirty="0" smtClean="0"/>
              <a:t>4</a:t>
            </a:r>
            <a:r>
              <a:rPr lang="zh-CN" altLang="en-US" dirty="0" smtClean="0"/>
              <a:t>，幅度范围：与设置的阻抗有关，信号源</a:t>
            </a:r>
            <a:r>
              <a:rPr lang="en-US" altLang="zh-CN" dirty="0" smtClean="0"/>
              <a:t>50</a:t>
            </a:r>
            <a:r>
              <a:rPr lang="zh-CN" altLang="en-US" dirty="0" smtClean="0"/>
              <a:t>欧内阻。切换输出阻抗，输出幅度不变，输出阻抗标识的是外界的阻抗。</a:t>
            </a:r>
            <a:endParaRPr lang="en-US" altLang="zh-CN" dirty="0" smtClean="0"/>
          </a:p>
          <a:p>
            <a:r>
              <a:rPr lang="en-US" altLang="zh-CN" dirty="0" smtClean="0"/>
              <a:t>5</a:t>
            </a:r>
            <a:r>
              <a:rPr lang="zh-CN" altLang="en-US" dirty="0" smtClean="0"/>
              <a:t>，幅度准确度：典型（</a:t>
            </a:r>
            <a:r>
              <a:rPr lang="en-US" altLang="zh-CN" dirty="0" smtClean="0"/>
              <a:t>1kHz</a:t>
            </a:r>
            <a:r>
              <a:rPr lang="zh-CN" altLang="en-US" dirty="0" smtClean="0"/>
              <a:t>正弦，</a:t>
            </a:r>
            <a:r>
              <a:rPr lang="en-US" altLang="zh-CN" dirty="0" smtClean="0"/>
              <a:t>0V</a:t>
            </a:r>
            <a:r>
              <a:rPr lang="zh-CN" altLang="en-US" dirty="0" smtClean="0"/>
              <a:t>偏移，</a:t>
            </a:r>
            <a:r>
              <a:rPr lang="en-US" altLang="zh-CN" dirty="0" smtClean="0"/>
              <a:t>&gt;10mVpp</a:t>
            </a:r>
            <a:r>
              <a:rPr lang="zh-CN" altLang="en-US" dirty="0" smtClean="0"/>
              <a:t>，自动） </a:t>
            </a:r>
            <a:r>
              <a:rPr lang="en-US" altLang="zh-CN" dirty="0" smtClean="0"/>
              <a:t>±</a:t>
            </a:r>
            <a:r>
              <a:rPr lang="zh-CN" altLang="en-US" dirty="0" smtClean="0"/>
              <a:t>设置值的</a:t>
            </a:r>
            <a:r>
              <a:rPr lang="en-US" altLang="zh-CN" dirty="0" smtClean="0"/>
              <a:t>1% ±2mVpp</a:t>
            </a:r>
          </a:p>
          <a:p>
            <a:r>
              <a:rPr lang="en-US" altLang="zh-CN" dirty="0" smtClean="0"/>
              <a:t>6</a:t>
            </a:r>
            <a:r>
              <a:rPr lang="zh-CN" altLang="en-US" dirty="0" smtClean="0"/>
              <a:t>，幅度平坦度：理想情况，幅度不会随频率升高变化，事实上会有起伏。用该指标表征起伏程度，通常参考</a:t>
            </a:r>
            <a:r>
              <a:rPr lang="zh-CN" altLang="en-US" baseline="0" dirty="0" smtClean="0"/>
              <a:t> </a:t>
            </a:r>
            <a:r>
              <a:rPr lang="en-US" altLang="zh-CN" baseline="0" dirty="0" smtClean="0"/>
              <a:t>1kHz</a:t>
            </a:r>
            <a:r>
              <a:rPr lang="zh-CN" altLang="en-US" baseline="0" dirty="0" smtClean="0"/>
              <a:t>：</a:t>
            </a:r>
            <a:endParaRPr lang="en-US" altLang="zh-CN" baseline="0" dirty="0" smtClean="0"/>
          </a:p>
          <a:p>
            <a:r>
              <a:rPr lang="zh-CN" altLang="en-US" dirty="0" smtClean="0"/>
              <a:t>平坦度 （相对于</a:t>
            </a:r>
            <a:r>
              <a:rPr lang="en-US" altLang="zh-CN" dirty="0" smtClean="0"/>
              <a:t>1kHz</a:t>
            </a:r>
            <a:r>
              <a:rPr lang="zh-CN" altLang="en-US" dirty="0" smtClean="0"/>
              <a:t>正弦波，</a:t>
            </a:r>
            <a:r>
              <a:rPr lang="en-US" altLang="zh-CN" dirty="0" smtClean="0"/>
              <a:t>500mVpp</a:t>
            </a:r>
            <a:r>
              <a:rPr lang="zh-CN" altLang="en-US" dirty="0" smtClean="0"/>
              <a:t>，</a:t>
            </a:r>
            <a:r>
              <a:rPr lang="en-US" altLang="zh-CN" dirty="0" smtClean="0"/>
              <a:t>50</a:t>
            </a:r>
            <a:r>
              <a:rPr lang="el-GR" altLang="zh-CN" dirty="0" smtClean="0"/>
              <a:t>Ω</a:t>
            </a:r>
            <a:r>
              <a:rPr lang="zh-CN" altLang="el-GR" dirty="0" smtClean="0"/>
              <a:t>）</a:t>
            </a:r>
          </a:p>
          <a:p>
            <a:r>
              <a:rPr lang="zh-CN" altLang="en-US" dirty="0" smtClean="0"/>
              <a:t>≤</a:t>
            </a:r>
            <a:r>
              <a:rPr lang="en-US" altLang="zh-CN" dirty="0" smtClean="0"/>
              <a:t>10MHz</a:t>
            </a:r>
            <a:r>
              <a:rPr lang="zh-CN" altLang="en-US" dirty="0" smtClean="0"/>
              <a:t>：</a:t>
            </a:r>
            <a:r>
              <a:rPr lang="en-US" altLang="zh-CN" dirty="0" smtClean="0"/>
              <a:t>±0.1dB </a:t>
            </a:r>
          </a:p>
          <a:p>
            <a:r>
              <a:rPr lang="en-US" altLang="zh-CN" dirty="0" smtClean="0"/>
              <a:t>≤60MHz</a:t>
            </a:r>
            <a:r>
              <a:rPr lang="zh-CN" altLang="en-US" dirty="0" smtClean="0"/>
              <a:t>：</a:t>
            </a:r>
            <a:r>
              <a:rPr lang="en-US" altLang="zh-CN" dirty="0" smtClean="0"/>
              <a:t>±0.2dB </a:t>
            </a:r>
          </a:p>
          <a:p>
            <a:r>
              <a:rPr lang="en-US" altLang="zh-CN" dirty="0" smtClean="0"/>
              <a:t>≤100MHz</a:t>
            </a:r>
            <a:r>
              <a:rPr lang="zh-CN" altLang="en-US" dirty="0" smtClean="0"/>
              <a:t>：</a:t>
            </a:r>
            <a:r>
              <a:rPr lang="en-US" altLang="zh-CN" smtClean="0"/>
              <a:t>±0.4dB </a:t>
            </a:r>
          </a:p>
          <a:p>
            <a:r>
              <a:rPr lang="en-US" altLang="zh-CN" dirty="0" smtClean="0"/>
              <a:t>≤160MHz</a:t>
            </a:r>
            <a:r>
              <a:rPr lang="zh-CN" altLang="en-US" dirty="0" smtClean="0"/>
              <a:t>：</a:t>
            </a:r>
            <a:r>
              <a:rPr lang="en-US" altLang="zh-CN" dirty="0" smtClean="0"/>
              <a:t>±0.8dB</a:t>
            </a:r>
          </a:p>
        </p:txBody>
      </p:sp>
    </p:spTree>
    <p:extLst>
      <p:ext uri="{BB962C8B-B14F-4D97-AF65-F5344CB8AC3E}">
        <p14:creationId xmlns:p14="http://schemas.microsoft.com/office/powerpoint/2010/main" xmlns="" val="1894199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支持的编辑模式：</a:t>
            </a:r>
            <a:endParaRPr lang="en-US" altLang="zh-CN" dirty="0" smtClean="0"/>
          </a:p>
          <a:p>
            <a:pPr marL="228600" indent="-228600">
              <a:buAutoNum type="alphaUcPeriod"/>
            </a:pPr>
            <a:r>
              <a:rPr lang="zh-CN" altLang="zh-CN" sz="1200" kern="1200" dirty="0" smtClean="0">
                <a:solidFill>
                  <a:schemeClr val="tx1"/>
                </a:solidFill>
                <a:effectLst/>
                <a:latin typeface="+mn-lt"/>
                <a:ea typeface="+mn-ea"/>
                <a:cs typeface="+mn-cs"/>
              </a:rPr>
              <a:t>点编辑</a:t>
            </a:r>
            <a:endParaRPr lang="en-US" altLang="zh-CN" sz="1200" kern="1200" dirty="0" smtClean="0">
              <a:solidFill>
                <a:schemeClr val="tx1"/>
              </a:solidFill>
              <a:effectLst/>
              <a:latin typeface="+mn-lt"/>
              <a:ea typeface="+mn-ea"/>
              <a:cs typeface="+mn-cs"/>
            </a:endParaRPr>
          </a:p>
          <a:p>
            <a:pPr marL="228600" indent="-228600">
              <a:buAutoNum type="alphaUcPeriod"/>
            </a:pPr>
            <a:r>
              <a:rPr lang="zh-CN" altLang="zh-CN" sz="1200" kern="1200" dirty="0" smtClean="0">
                <a:solidFill>
                  <a:schemeClr val="tx1"/>
                </a:solidFill>
                <a:effectLst/>
                <a:latin typeface="+mn-lt"/>
                <a:ea typeface="+mn-ea"/>
                <a:cs typeface="+mn-cs"/>
              </a:rPr>
              <a:t>块编辑</a:t>
            </a:r>
            <a:endParaRPr lang="en-US" altLang="zh-CN" sz="1200" kern="1200" dirty="0" smtClean="0">
              <a:solidFill>
                <a:schemeClr val="tx1"/>
              </a:solidFill>
              <a:effectLst/>
              <a:latin typeface="+mn-lt"/>
              <a:ea typeface="+mn-ea"/>
              <a:cs typeface="+mn-cs"/>
            </a:endParaRPr>
          </a:p>
          <a:p>
            <a:pPr marL="228600" indent="-228600">
              <a:buAutoNum type="alphaUcPeriod"/>
            </a:pPr>
            <a:r>
              <a:rPr lang="zh-CN" altLang="zh-CN" sz="1200" kern="1200" dirty="0" smtClean="0">
                <a:solidFill>
                  <a:schemeClr val="tx1"/>
                </a:solidFill>
                <a:effectLst/>
                <a:latin typeface="+mn-lt"/>
                <a:ea typeface="+mn-ea"/>
                <a:cs typeface="+mn-cs"/>
              </a:rPr>
              <a:t>插入内建波形</a:t>
            </a:r>
            <a:endParaRPr lang="zh-CN" altLang="en-US" dirty="0"/>
          </a:p>
        </p:txBody>
      </p:sp>
      <p:sp>
        <p:nvSpPr>
          <p:cNvPr id="4" name="灯片编号占位符 3"/>
          <p:cNvSpPr>
            <a:spLocks noGrp="1"/>
          </p:cNvSpPr>
          <p:nvPr>
            <p:ph type="sldNum" sz="quarter" idx="10"/>
          </p:nvPr>
        </p:nvSpPr>
        <p:spPr/>
        <p:txBody>
          <a:bodyPr/>
          <a:lstStyle/>
          <a:p>
            <a:pPr>
              <a:defRPr/>
            </a:pPr>
            <a:fld id="{25B8ADE5-E8FA-4A48-B0A7-12A876D555CF}" type="slidenum">
              <a:rPr lang="zh-CN" altLang="en-US" smtClean="0"/>
              <a:pPr>
                <a:defRPr/>
              </a:pPr>
              <a:t>18</a:t>
            </a:fld>
            <a:endParaRPr lang="zh-CN" altLang="en-US"/>
          </a:p>
        </p:txBody>
      </p:sp>
    </p:spTree>
    <p:extLst>
      <p:ext uri="{BB962C8B-B14F-4D97-AF65-F5344CB8AC3E}">
        <p14:creationId xmlns:p14="http://schemas.microsoft.com/office/powerpoint/2010/main" xmlns="" val="1521104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两个通道同时适用：</a:t>
            </a:r>
            <a:endParaRPr lang="en-US" altLang="zh-CN" dirty="0" smtClean="0"/>
          </a:p>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mn-lt"/>
                <a:ea typeface="+mn-ea"/>
                <a:cs typeface="+mn-cs"/>
              </a:rPr>
              <a:t>在当前载波上叠加指定波形后再输出，</a:t>
            </a:r>
            <a:r>
              <a:rPr lang="en-US" altLang="zh-CN" sz="1200" kern="1200" dirty="0" smtClean="0">
                <a:solidFill>
                  <a:schemeClr val="tx1"/>
                </a:solidFill>
                <a:effectLst/>
                <a:latin typeface="+mn-lt"/>
                <a:ea typeface="+mn-ea"/>
                <a:cs typeface="+mn-cs"/>
              </a:rPr>
              <a:t>CH1</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CH2</a:t>
            </a:r>
            <a:r>
              <a:rPr lang="zh-CN" altLang="zh-CN" sz="1200" kern="1200" dirty="0" smtClean="0">
                <a:solidFill>
                  <a:schemeClr val="tx1"/>
                </a:solidFill>
                <a:effectLst/>
                <a:latin typeface="+mn-lt"/>
                <a:ea typeface="+mn-ea"/>
                <a:cs typeface="+mn-cs"/>
              </a:rPr>
              <a:t>均可同时打开波形叠加功能</a:t>
            </a:r>
          </a:p>
        </p:txBody>
      </p:sp>
      <p:sp>
        <p:nvSpPr>
          <p:cNvPr id="4" name="灯片编号占位符 3"/>
          <p:cNvSpPr>
            <a:spLocks noGrp="1"/>
          </p:cNvSpPr>
          <p:nvPr>
            <p:ph type="sldNum" sz="quarter" idx="10"/>
          </p:nvPr>
        </p:nvSpPr>
        <p:spPr/>
        <p:txBody>
          <a:bodyPr/>
          <a:lstStyle/>
          <a:p>
            <a:pPr>
              <a:defRPr/>
            </a:pPr>
            <a:fld id="{25B8ADE5-E8FA-4A48-B0A7-12A876D555CF}" type="slidenum">
              <a:rPr lang="zh-CN" altLang="en-US" smtClean="0"/>
              <a:pPr>
                <a:defRPr/>
              </a:pPr>
              <a:t>19</a:t>
            </a:fld>
            <a:endParaRPr lang="zh-CN" altLang="en-US"/>
          </a:p>
        </p:txBody>
      </p:sp>
    </p:spTree>
    <p:extLst>
      <p:ext uri="{BB962C8B-B14F-4D97-AF65-F5344CB8AC3E}">
        <p14:creationId xmlns:p14="http://schemas.microsoft.com/office/powerpoint/2010/main" xmlns="" val="39052596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跟踪功能指的是两个通道的所有参数均实时跟踪</a:t>
            </a:r>
            <a:endParaRPr lang="zh-CN" altLang="en-US" dirty="0"/>
          </a:p>
        </p:txBody>
      </p:sp>
      <p:sp>
        <p:nvSpPr>
          <p:cNvPr id="4" name="灯片编号占位符 3"/>
          <p:cNvSpPr>
            <a:spLocks noGrp="1"/>
          </p:cNvSpPr>
          <p:nvPr>
            <p:ph type="sldNum" sz="quarter" idx="10"/>
          </p:nvPr>
        </p:nvSpPr>
        <p:spPr/>
        <p:txBody>
          <a:bodyPr/>
          <a:lstStyle/>
          <a:p>
            <a:pPr>
              <a:defRPr/>
            </a:pPr>
            <a:fld id="{25B8ADE5-E8FA-4A48-B0A7-12A876D555CF}" type="slidenum">
              <a:rPr lang="zh-CN" altLang="en-US" smtClean="0"/>
              <a:pPr>
                <a:defRPr/>
              </a:pPr>
              <a:t>21</a:t>
            </a:fld>
            <a:endParaRPr lang="zh-CN" altLang="en-US"/>
          </a:p>
        </p:txBody>
      </p:sp>
    </p:spTree>
    <p:extLst>
      <p:ext uri="{BB962C8B-B14F-4D97-AF65-F5344CB8AC3E}">
        <p14:creationId xmlns:p14="http://schemas.microsoft.com/office/powerpoint/2010/main" xmlns="" val="1918749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CH1</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CH2</a:t>
            </a:r>
            <a:r>
              <a:rPr lang="zh-CN" altLang="zh-CN" sz="1200" kern="1200" dirty="0" smtClean="0">
                <a:solidFill>
                  <a:schemeClr val="tx1"/>
                </a:solidFill>
                <a:effectLst/>
                <a:latin typeface="+mn-lt"/>
                <a:ea typeface="+mn-ea"/>
                <a:cs typeface="+mn-cs"/>
              </a:rPr>
              <a:t>可同时输出</a:t>
            </a:r>
            <a:r>
              <a:rPr lang="en-US" altLang="zh-CN" sz="1200" kern="1200" dirty="0" smtClean="0">
                <a:solidFill>
                  <a:schemeClr val="tx1"/>
                </a:solidFill>
                <a:effectLst/>
                <a:latin typeface="+mn-lt"/>
                <a:ea typeface="+mn-ea"/>
                <a:cs typeface="+mn-cs"/>
              </a:rPr>
              <a:t>8</a:t>
            </a:r>
            <a:r>
              <a:rPr lang="zh-CN" altLang="zh-CN" sz="1200" kern="1200" dirty="0" smtClean="0">
                <a:solidFill>
                  <a:schemeClr val="tx1"/>
                </a:solidFill>
                <a:effectLst/>
                <a:latin typeface="+mn-lt"/>
                <a:ea typeface="+mn-ea"/>
                <a:cs typeface="+mn-cs"/>
              </a:rPr>
              <a:t>次谐波</a:t>
            </a:r>
            <a:endParaRPr lang="zh-CN" altLang="en-US" dirty="0"/>
          </a:p>
        </p:txBody>
      </p:sp>
      <p:sp>
        <p:nvSpPr>
          <p:cNvPr id="4" name="灯片编号占位符 3"/>
          <p:cNvSpPr>
            <a:spLocks noGrp="1"/>
          </p:cNvSpPr>
          <p:nvPr>
            <p:ph type="sldNum" sz="quarter" idx="10"/>
          </p:nvPr>
        </p:nvSpPr>
        <p:spPr/>
        <p:txBody>
          <a:bodyPr/>
          <a:lstStyle/>
          <a:p>
            <a:pPr>
              <a:defRPr/>
            </a:pPr>
            <a:fld id="{25B8ADE5-E8FA-4A48-B0A7-12A876D555CF}" type="slidenum">
              <a:rPr lang="zh-CN" altLang="en-US" smtClean="0"/>
              <a:pPr>
                <a:defRPr/>
              </a:pPr>
              <a:t>22</a:t>
            </a:fld>
            <a:endParaRPr lang="zh-CN" altLang="en-US"/>
          </a:p>
        </p:txBody>
      </p:sp>
    </p:spTree>
    <p:extLst>
      <p:ext uri="{BB962C8B-B14F-4D97-AF65-F5344CB8AC3E}">
        <p14:creationId xmlns:p14="http://schemas.microsoft.com/office/powerpoint/2010/main" xmlns="" val="15423358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频率计支持以下功能：</a:t>
            </a:r>
            <a:endParaRPr lang="en-US" altLang="zh-CN" sz="1200" kern="1200" dirty="0" smtClean="0">
              <a:solidFill>
                <a:schemeClr val="tx1"/>
              </a:solidFill>
              <a:effectLst/>
              <a:latin typeface="+mn-lt"/>
              <a:ea typeface="+mn-ea"/>
              <a:cs typeface="+mn-cs"/>
            </a:endParaRPr>
          </a:p>
          <a:p>
            <a:pPr marL="0" indent="0">
              <a:buNone/>
            </a:pPr>
            <a:r>
              <a:rPr lang="zh-CN" altLang="zh-CN" sz="1200" kern="1200" dirty="0" smtClean="0">
                <a:solidFill>
                  <a:schemeClr val="tx1"/>
                </a:solidFill>
                <a:effectLst/>
                <a:latin typeface="+mn-lt"/>
                <a:ea typeface="+mn-ea"/>
                <a:cs typeface="+mn-cs"/>
              </a:rPr>
              <a:t>测频率</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测周期</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测占空比</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测脉宽</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统计</a:t>
            </a:r>
            <a:endParaRPr lang="en-US" altLang="zh-CN" sz="1200" kern="1200" dirty="0" smtClean="0">
              <a:solidFill>
                <a:schemeClr val="tx1"/>
              </a:solidFill>
              <a:effectLst/>
              <a:latin typeface="+mn-lt"/>
              <a:ea typeface="+mn-ea"/>
              <a:cs typeface="+mn-cs"/>
            </a:endParaRPr>
          </a:p>
          <a:p>
            <a:pPr marL="0" indent="0">
              <a:buNone/>
            </a:pPr>
            <a:endParaRPr lang="en-US" altLang="zh-CN" sz="1200" kern="1200" dirty="0" smtClean="0">
              <a:solidFill>
                <a:schemeClr val="tx1"/>
              </a:solidFill>
              <a:effectLst/>
              <a:latin typeface="+mn-lt"/>
              <a:ea typeface="+mn-ea"/>
              <a:cs typeface="+mn-cs"/>
            </a:endParaRPr>
          </a:p>
          <a:p>
            <a:pPr marL="0" indent="0">
              <a:buNone/>
            </a:pPr>
            <a:r>
              <a:rPr lang="zh-CN" altLang="en-US" sz="1200" kern="1200" dirty="0" smtClean="0">
                <a:solidFill>
                  <a:schemeClr val="tx1"/>
                </a:solidFill>
                <a:effectLst/>
                <a:latin typeface="+mn-lt"/>
                <a:ea typeface="+mn-ea"/>
                <a:cs typeface="+mn-cs"/>
              </a:rPr>
              <a:t>显示方式：</a:t>
            </a:r>
            <a:endParaRPr lang="en-US" altLang="zh-CN"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smtClean="0">
                <a:solidFill>
                  <a:schemeClr val="tx1"/>
                </a:solidFill>
                <a:effectLst/>
                <a:latin typeface="+mn-lt"/>
                <a:ea typeface="+mn-ea"/>
                <a:cs typeface="+mn-cs"/>
              </a:rPr>
              <a:t>A. </a:t>
            </a:r>
            <a:r>
              <a:rPr lang="zh-CN" altLang="zh-CN" sz="1200" kern="1200" dirty="0" smtClean="0">
                <a:solidFill>
                  <a:schemeClr val="tx1"/>
                </a:solidFill>
                <a:effectLst/>
                <a:latin typeface="+mn-lt"/>
                <a:ea typeface="+mn-ea"/>
                <a:cs typeface="+mn-cs"/>
              </a:rPr>
              <a:t>数字显示</a:t>
            </a:r>
            <a:r>
              <a:rPr lang="en-US" altLang="zh-CN" sz="1200" kern="1200" dirty="0" smtClean="0">
                <a:solidFill>
                  <a:schemeClr val="tx1"/>
                </a:solidFill>
                <a:effectLst/>
                <a:latin typeface="+mn-lt"/>
                <a:ea typeface="+mn-ea"/>
                <a:cs typeface="+mn-cs"/>
              </a:rPr>
              <a:t>	B. </a:t>
            </a:r>
            <a:r>
              <a:rPr lang="zh-CN" altLang="zh-CN" sz="1200" kern="1200" dirty="0" smtClean="0">
                <a:solidFill>
                  <a:schemeClr val="tx1"/>
                </a:solidFill>
                <a:effectLst/>
                <a:latin typeface="+mn-lt"/>
                <a:ea typeface="+mn-ea"/>
                <a:cs typeface="+mn-cs"/>
              </a:rPr>
              <a:t>动态曲线显示</a:t>
            </a:r>
          </a:p>
          <a:p>
            <a:endParaRPr lang="zh-CN" altLang="en-US" dirty="0"/>
          </a:p>
        </p:txBody>
      </p:sp>
      <p:sp>
        <p:nvSpPr>
          <p:cNvPr id="4" name="灯片编号占位符 3"/>
          <p:cNvSpPr>
            <a:spLocks noGrp="1"/>
          </p:cNvSpPr>
          <p:nvPr>
            <p:ph type="sldNum" sz="quarter" idx="10"/>
          </p:nvPr>
        </p:nvSpPr>
        <p:spPr/>
        <p:txBody>
          <a:bodyPr/>
          <a:lstStyle/>
          <a:p>
            <a:pPr>
              <a:defRPr/>
            </a:pPr>
            <a:fld id="{25B8ADE5-E8FA-4A48-B0A7-12A876D555CF}" type="slidenum">
              <a:rPr lang="zh-CN" altLang="en-US" smtClean="0"/>
              <a:pPr>
                <a:defRPr/>
              </a:pPr>
              <a:t>23</a:t>
            </a:fld>
            <a:endParaRPr lang="zh-CN" altLang="en-US"/>
          </a:p>
        </p:txBody>
      </p:sp>
    </p:spTree>
    <p:extLst>
      <p:ext uri="{BB962C8B-B14F-4D97-AF65-F5344CB8AC3E}">
        <p14:creationId xmlns:p14="http://schemas.microsoft.com/office/powerpoint/2010/main" xmlns="" val="20744720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286DE23D-CD51-4E64-A944-86EE3EF404F4}" type="slidenum">
              <a:rPr lang="zh-CN" altLang="en-US"/>
              <a:pPr/>
              <a:t>24</a:t>
            </a:fld>
            <a:endParaRPr lang="en-US" altLang="zh-CN"/>
          </a:p>
        </p:txBody>
      </p:sp>
      <p:sp>
        <p:nvSpPr>
          <p:cNvPr id="55299" name="Rectangle 2"/>
          <p:cNvSpPr>
            <a:spLocks noGrp="1" noRot="1" noChangeAspect="1" noChangeArrowheads="1" noTextEdit="1"/>
          </p:cNvSpPr>
          <p:nvPr>
            <p:ph type="sldImg"/>
          </p:nvPr>
        </p:nvSpPr>
        <p:spPr>
          <a:xfrm>
            <a:off x="-4763" y="682625"/>
            <a:ext cx="6900863" cy="3883025"/>
          </a:xfrm>
          <a:ln/>
        </p:spPr>
      </p:sp>
      <p:sp>
        <p:nvSpPr>
          <p:cNvPr id="55300" name="Rectangle 3"/>
          <p:cNvSpPr>
            <a:spLocks noGrp="1" noChangeArrowheads="1"/>
          </p:cNvSpPr>
          <p:nvPr>
            <p:ph type="body" idx="1"/>
          </p:nvPr>
        </p:nvSpPr>
        <p:spPr>
          <a:xfrm>
            <a:off x="684213" y="4800600"/>
            <a:ext cx="5576887" cy="3884613"/>
          </a:xfrm>
          <a:noFill/>
          <a:ln/>
        </p:spPr>
        <p:txBody>
          <a:bodyPr/>
          <a:lstStyle/>
          <a:p>
            <a:r>
              <a:rPr lang="en-US" altLang="zh-CN" b="1" smtClean="0"/>
              <a:t>Customer Measurement Needs</a:t>
            </a:r>
            <a:endParaRPr lang="en-US" altLang="zh-CN" smtClean="0"/>
          </a:p>
          <a:p>
            <a:r>
              <a:rPr lang="en-US" altLang="zh-CN" smtClean="0"/>
              <a:t>The main idea is to try to find the right function generator for the application.  Some engineers need precise sine-wave output.  Others need to be able to output their custom waveforms.  Still others may find that their needs vary from project to project and even day to day.  </a:t>
            </a:r>
          </a:p>
          <a:p>
            <a:r>
              <a:rPr lang="en-US" altLang="zh-CN" smtClean="0"/>
              <a:t>So when does a function generator fit?  If the engineer is emphasizing stability and accuracy, they need a type of function generator known as a function synthesizer like the  function generators. The digital qualities of  a synthesizer give greater accuracy and repeatability of waveforms compared to generators using VCO technology.  Custom waveforms require arbitrary functionality, found in some function generators.  Applications requiring modulation may need function generators.</a:t>
            </a:r>
          </a:p>
          <a:p>
            <a:r>
              <a:rPr lang="en-US" altLang="zh-CN" smtClean="0"/>
              <a:t>Customers are looking for the ability to output analog waveforms, and even possibly some digital waveforms.   They may be using the instrument on a bench, or even in a system.    </a:t>
            </a:r>
          </a:p>
          <a:p>
            <a:endParaRPr lang="en-US" altLang="zh-CN" smtClean="0"/>
          </a:p>
          <a:p>
            <a:endParaRPr lang="en-US" altLang="zh-CN" smtClean="0"/>
          </a:p>
        </p:txBody>
      </p:sp>
    </p:spTree>
    <p:extLst>
      <p:ext uri="{BB962C8B-B14F-4D97-AF65-F5344CB8AC3E}">
        <p14:creationId xmlns:p14="http://schemas.microsoft.com/office/powerpoint/2010/main" xmlns="" val="2562190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bwMode="auto">
          <a:noFill/>
          <a:ln>
            <a:solidFill>
              <a:srgbClr val="000000"/>
            </a:solidFill>
            <a:miter lim="800000"/>
            <a:headEnd/>
            <a:tailEnd/>
          </a:ln>
        </p:spPr>
      </p:sp>
      <p:sp>
        <p:nvSpPr>
          <p:cNvPr id="9113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91140"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27175FB-0BAF-46BF-876F-354A1B50D8EE}" type="slidenum">
              <a:rPr lang="zh-CN" altLang="en-US" smtClean="0">
                <a:ea typeface="宋体" charset="-122"/>
              </a:rPr>
              <a:pPr/>
              <a:t>3</a:t>
            </a:fld>
            <a:endParaRPr lang="zh-CN" altLang="en-US" smtClean="0">
              <a:ea typeface="宋体" charset="-122"/>
            </a:endParaRPr>
          </a:p>
        </p:txBody>
      </p:sp>
    </p:spTree>
    <p:extLst>
      <p:ext uri="{BB962C8B-B14F-4D97-AF65-F5344CB8AC3E}">
        <p14:creationId xmlns:p14="http://schemas.microsoft.com/office/powerpoint/2010/main" xmlns="" val="4276338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4</a:t>
            </a:fld>
            <a:endParaRPr lang="ko-KR" altLang="en-US" smtClean="0"/>
          </a:p>
        </p:txBody>
      </p:sp>
      <p:sp>
        <p:nvSpPr>
          <p:cNvPr id="38915" name="Rectangle 2"/>
          <p:cNvSpPr>
            <a:spLocks noGrp="1" noRot="1" noChangeAspect="1" noChangeArrowheads="1" noTextEdit="1"/>
          </p:cNvSpPr>
          <p:nvPr>
            <p:ph type="sldImg"/>
          </p:nvPr>
        </p:nvSpPr>
        <p:spPr bwMode="auto">
          <a:xfrm>
            <a:off x="403225" y="681038"/>
            <a:ext cx="60563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endParaRPr lang="en-US" altLang="zh-CN" dirty="0" smtClean="0"/>
          </a:p>
        </p:txBody>
      </p:sp>
    </p:spTree>
    <p:extLst>
      <p:ext uri="{BB962C8B-B14F-4D97-AF65-F5344CB8AC3E}">
        <p14:creationId xmlns:p14="http://schemas.microsoft.com/office/powerpoint/2010/main" xmlns="" val="1122685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5</a:t>
            </a:fld>
            <a:endParaRPr lang="ko-KR" altLang="en-US" smtClean="0"/>
          </a:p>
        </p:txBody>
      </p:sp>
      <p:sp>
        <p:nvSpPr>
          <p:cNvPr id="38915" name="Rectangle 2"/>
          <p:cNvSpPr>
            <a:spLocks noGrp="1" noRot="1" noChangeAspect="1" noChangeArrowheads="1" noTextEdit="1"/>
          </p:cNvSpPr>
          <p:nvPr>
            <p:ph type="sldImg"/>
          </p:nvPr>
        </p:nvSpPr>
        <p:spPr bwMode="auto">
          <a:xfrm>
            <a:off x="403225" y="681038"/>
            <a:ext cx="60563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endParaRPr lang="en-US" altLang="zh-CN" dirty="0" smtClean="0"/>
          </a:p>
        </p:txBody>
      </p:sp>
    </p:spTree>
    <p:extLst>
      <p:ext uri="{BB962C8B-B14F-4D97-AF65-F5344CB8AC3E}">
        <p14:creationId xmlns:p14="http://schemas.microsoft.com/office/powerpoint/2010/main" xmlns="" val="2089715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6</a:t>
            </a:fld>
            <a:endParaRPr lang="ko-KR" altLang="en-US" smtClean="0"/>
          </a:p>
        </p:txBody>
      </p:sp>
      <p:sp>
        <p:nvSpPr>
          <p:cNvPr id="38915" name="Rectangle 2"/>
          <p:cNvSpPr>
            <a:spLocks noGrp="1" noRot="1" noChangeAspect="1" noChangeArrowheads="1" noTextEdit="1"/>
          </p:cNvSpPr>
          <p:nvPr>
            <p:ph type="sldImg"/>
          </p:nvPr>
        </p:nvSpPr>
        <p:spPr bwMode="auto">
          <a:xfrm>
            <a:off x="403225" y="681038"/>
            <a:ext cx="60563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baseline="0" dirty="0" smtClean="0">
                <a:solidFill>
                  <a:schemeClr val="tx1"/>
                </a:solidFill>
                <a:latin typeface="+mn-lt"/>
                <a:ea typeface="+mn-ea"/>
                <a:cs typeface="+mn-cs"/>
              </a:rPr>
              <a:t>正弦输出的</a:t>
            </a:r>
            <a:r>
              <a:rPr lang="en-US" altLang="zh-CN" sz="1200" kern="1200" baseline="0" dirty="0" smtClean="0">
                <a:solidFill>
                  <a:schemeClr val="tx1"/>
                </a:solidFill>
                <a:latin typeface="+mn-lt"/>
                <a:ea typeface="+mn-ea"/>
                <a:cs typeface="+mn-cs"/>
              </a:rPr>
              <a:t>DDS</a:t>
            </a:r>
            <a:r>
              <a:rPr lang="zh-CN" altLang="en-US" sz="1200" kern="1200" baseline="0" dirty="0" smtClean="0">
                <a:solidFill>
                  <a:schemeClr val="tx1"/>
                </a:solidFill>
                <a:latin typeface="+mn-lt"/>
                <a:ea typeface="+mn-ea"/>
                <a:cs typeface="+mn-cs"/>
              </a:rPr>
              <a:t>原理框图如图</a:t>
            </a:r>
            <a:r>
              <a:rPr lang="en-US" altLang="zh-CN" sz="1200" kern="1200" baseline="0" dirty="0" smtClean="0">
                <a:solidFill>
                  <a:schemeClr val="tx1"/>
                </a:solidFill>
                <a:latin typeface="+mn-lt"/>
                <a:ea typeface="+mn-ea"/>
                <a:cs typeface="+mn-cs"/>
              </a:rPr>
              <a:t>1</a:t>
            </a:r>
            <a:r>
              <a:rPr lang="zh-CN" altLang="en-US" sz="1200" kern="1200" baseline="0" dirty="0" smtClean="0">
                <a:solidFill>
                  <a:schemeClr val="tx1"/>
                </a:solidFill>
                <a:latin typeface="+mn-lt"/>
                <a:ea typeface="+mn-ea"/>
                <a:cs typeface="+mn-cs"/>
              </a:rPr>
              <a:t>所示</a:t>
            </a:r>
            <a:r>
              <a:rPr lang="en-US" altLang="zh-CN" sz="1200" kern="1200" baseline="0" dirty="0" smtClean="0">
                <a:solidFill>
                  <a:schemeClr val="tx1"/>
                </a:solidFill>
                <a:latin typeface="+mn-lt"/>
                <a:ea typeface="+mn-ea"/>
                <a:cs typeface="+mn-cs"/>
              </a:rPr>
              <a:t>,</a:t>
            </a:r>
            <a:r>
              <a:rPr lang="zh-CN" altLang="en-US" sz="1200" kern="1200" baseline="0" dirty="0" smtClean="0">
                <a:solidFill>
                  <a:schemeClr val="tx1"/>
                </a:solidFill>
                <a:latin typeface="+mn-lt"/>
                <a:ea typeface="+mn-ea"/>
                <a:cs typeface="+mn-cs"/>
              </a:rPr>
              <a:t>时钟及参考频率源为高稳定度的晶体振荡器</a:t>
            </a:r>
            <a:r>
              <a:rPr lang="en-US" altLang="zh-CN" sz="1200" kern="1200" baseline="0" dirty="0" smtClean="0">
                <a:solidFill>
                  <a:schemeClr val="tx1"/>
                </a:solidFill>
                <a:latin typeface="+mn-lt"/>
                <a:ea typeface="+mn-ea"/>
                <a:cs typeface="+mn-cs"/>
              </a:rPr>
              <a:t>(</a:t>
            </a:r>
            <a:r>
              <a:rPr lang="zh-CN" altLang="en-US" sz="1200" kern="1200" baseline="0" dirty="0" smtClean="0">
                <a:solidFill>
                  <a:schemeClr val="tx1"/>
                </a:solidFill>
                <a:latin typeface="+mn-lt"/>
                <a:ea typeface="+mn-ea"/>
                <a:cs typeface="+mn-cs"/>
              </a:rPr>
              <a:t>温控</a:t>
            </a:r>
            <a:r>
              <a:rPr lang="en-US" altLang="zh-CN" sz="1200" kern="1200" baseline="0" dirty="0" smtClean="0">
                <a:solidFill>
                  <a:schemeClr val="tx1"/>
                </a:solidFill>
                <a:latin typeface="+mn-lt"/>
                <a:ea typeface="+mn-ea"/>
                <a:cs typeface="+mn-cs"/>
              </a:rPr>
              <a:t>-</a:t>
            </a:r>
            <a:r>
              <a:rPr lang="zh-CN" altLang="en-US" sz="1200" kern="1200" baseline="0" dirty="0" smtClean="0">
                <a:solidFill>
                  <a:schemeClr val="tx1"/>
                </a:solidFill>
                <a:latin typeface="+mn-lt"/>
                <a:ea typeface="+mn-ea"/>
                <a:cs typeface="+mn-cs"/>
              </a:rPr>
              <a:t>压控振荡器</a:t>
            </a:r>
            <a:r>
              <a:rPr lang="en-US" altLang="zh-CN" sz="1200" kern="1200" baseline="0" dirty="0" smtClean="0">
                <a:solidFill>
                  <a:schemeClr val="tx1"/>
                </a:solidFill>
                <a:latin typeface="+mn-lt"/>
                <a:ea typeface="+mn-ea"/>
                <a:cs typeface="+mn-cs"/>
              </a:rPr>
              <a:t>)</a:t>
            </a:r>
            <a:r>
              <a:rPr lang="zh-CN" altLang="en-US" sz="1200" kern="1200" baseline="0" dirty="0" smtClean="0">
                <a:solidFill>
                  <a:schemeClr val="tx1"/>
                </a:solidFill>
                <a:latin typeface="+mn-lt"/>
                <a:ea typeface="+mn-ea"/>
                <a:cs typeface="+mn-cs"/>
              </a:rPr>
              <a:t>，其输出用于</a:t>
            </a:r>
            <a:r>
              <a:rPr lang="en-US" altLang="zh-CN" sz="1200" kern="1200" baseline="0" dirty="0" smtClean="0">
                <a:solidFill>
                  <a:schemeClr val="tx1"/>
                </a:solidFill>
                <a:latin typeface="+mn-lt"/>
                <a:ea typeface="+mn-ea"/>
                <a:cs typeface="+mn-cs"/>
              </a:rPr>
              <a:t>DDS</a:t>
            </a:r>
            <a:r>
              <a:rPr lang="zh-CN" altLang="en-US" sz="1200" kern="1200" baseline="0" dirty="0" smtClean="0">
                <a:solidFill>
                  <a:schemeClr val="tx1"/>
                </a:solidFill>
                <a:latin typeface="+mn-lt"/>
                <a:ea typeface="+mn-ea"/>
                <a:cs typeface="+mn-cs"/>
              </a:rPr>
              <a:t>中各器件同步工作。</a:t>
            </a:r>
            <a:endParaRPr lang="en-US" altLang="zh-CN"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smtClean="0">
                <a:solidFill>
                  <a:schemeClr val="tx1"/>
                </a:solidFill>
                <a:latin typeface="+mn-lt"/>
                <a:ea typeface="+mn-ea"/>
                <a:cs typeface="+mn-cs"/>
              </a:rPr>
              <a:t>DDS</a:t>
            </a:r>
            <a:r>
              <a:rPr lang="zh-CN" altLang="en-US" sz="1200" kern="1200" baseline="0" dirty="0" smtClean="0">
                <a:solidFill>
                  <a:schemeClr val="tx1"/>
                </a:solidFill>
                <a:latin typeface="+mn-lt"/>
                <a:ea typeface="+mn-ea"/>
                <a:cs typeface="+mn-cs"/>
              </a:rPr>
              <a:t>工作时，频率控制字在每一个时钟周期内与相位累加器累加一次，得到的相位值（</a:t>
            </a:r>
            <a:r>
              <a:rPr lang="en-US" altLang="zh-CN" sz="1200" kern="1200" baseline="0" dirty="0" smtClean="0">
                <a:solidFill>
                  <a:schemeClr val="tx1"/>
                </a:solidFill>
                <a:latin typeface="+mn-lt"/>
                <a:ea typeface="+mn-ea"/>
                <a:cs typeface="+mn-cs"/>
              </a:rPr>
              <a:t>0~2π</a:t>
            </a:r>
            <a:r>
              <a:rPr lang="zh-CN" altLang="en-US" sz="1200" kern="1200" baseline="0" dirty="0" smtClean="0">
                <a:solidFill>
                  <a:schemeClr val="tx1"/>
                </a:solidFill>
                <a:latin typeface="+mn-lt"/>
                <a:ea typeface="+mn-ea"/>
                <a:cs typeface="+mn-cs"/>
              </a:rPr>
              <a:t>）在每一个时钟周期内以二进制码的形式去寻址正弦查询表</a:t>
            </a:r>
            <a:r>
              <a:rPr lang="en-US" altLang="zh-CN" sz="1200" kern="1200" baseline="0" dirty="0" smtClean="0">
                <a:solidFill>
                  <a:schemeClr val="tx1"/>
                </a:solidFill>
                <a:latin typeface="+mn-lt"/>
                <a:ea typeface="+mn-ea"/>
                <a:cs typeface="+mn-cs"/>
              </a:rPr>
              <a:t>ROM</a:t>
            </a:r>
            <a:r>
              <a:rPr lang="zh-CN" altLang="en-US" sz="1200" kern="1200" baseline="0" dirty="0" smtClean="0">
                <a:solidFill>
                  <a:schemeClr val="tx1"/>
                </a:solidFill>
                <a:latin typeface="+mn-lt"/>
                <a:ea typeface="+mn-ea"/>
                <a:cs typeface="+mn-cs"/>
              </a:rPr>
              <a:t>，将相位信息转变成相应的数字化正弦幅度值，</a:t>
            </a:r>
            <a:r>
              <a:rPr lang="en-US" altLang="zh-CN" sz="1200" kern="1200" baseline="0" dirty="0" smtClean="0">
                <a:solidFill>
                  <a:schemeClr val="tx1"/>
                </a:solidFill>
                <a:latin typeface="+mn-lt"/>
                <a:ea typeface="+mn-ea"/>
                <a:cs typeface="+mn-cs"/>
              </a:rPr>
              <a:t>ROM</a:t>
            </a:r>
            <a:r>
              <a:rPr lang="zh-CN" altLang="en-US" sz="1200" kern="1200" baseline="0" dirty="0" smtClean="0">
                <a:solidFill>
                  <a:schemeClr val="tx1"/>
                </a:solidFill>
                <a:latin typeface="+mn-lt"/>
                <a:ea typeface="+mn-ea"/>
                <a:cs typeface="+mn-cs"/>
              </a:rPr>
              <a:t>输出的数字化波形序列再经数模转换器（</a:t>
            </a:r>
            <a:r>
              <a:rPr lang="en-US" altLang="zh-CN" sz="1200" kern="1200" baseline="0" dirty="0" smtClean="0">
                <a:solidFill>
                  <a:schemeClr val="tx1"/>
                </a:solidFill>
                <a:latin typeface="+mn-lt"/>
                <a:ea typeface="+mn-ea"/>
                <a:cs typeface="+mn-cs"/>
              </a:rPr>
              <a:t>DAC</a:t>
            </a:r>
            <a:r>
              <a:rPr lang="zh-CN" altLang="en-US" sz="1200" kern="1200" baseline="0" dirty="0" smtClean="0">
                <a:solidFill>
                  <a:schemeClr val="tx1"/>
                </a:solidFill>
                <a:latin typeface="+mn-lt"/>
                <a:ea typeface="+mn-ea"/>
                <a:cs typeface="+mn-cs"/>
              </a:rPr>
              <a:t>）实现量化数字信号到模拟信号的转变，最后</a:t>
            </a:r>
            <a:r>
              <a:rPr lang="en-US" altLang="zh-CN" sz="1200" kern="1200" baseline="0" dirty="0" smtClean="0">
                <a:solidFill>
                  <a:schemeClr val="tx1"/>
                </a:solidFill>
                <a:latin typeface="+mn-lt"/>
                <a:ea typeface="+mn-ea"/>
                <a:cs typeface="+mn-cs"/>
              </a:rPr>
              <a:t>DAC</a:t>
            </a:r>
            <a:r>
              <a:rPr lang="zh-CN" altLang="en-US" sz="1200" kern="1200" baseline="0" dirty="0" smtClean="0">
                <a:solidFill>
                  <a:schemeClr val="tx1"/>
                </a:solidFill>
                <a:latin typeface="+mn-lt"/>
                <a:ea typeface="+mn-ea"/>
                <a:cs typeface="+mn-cs"/>
              </a:rPr>
              <a:t>输出的阶梯序列波通过低通滤波器（</a:t>
            </a:r>
            <a:r>
              <a:rPr lang="en-US" altLang="zh-CN" sz="1200" kern="1200" baseline="0" dirty="0" smtClean="0">
                <a:solidFill>
                  <a:schemeClr val="tx1"/>
                </a:solidFill>
                <a:latin typeface="+mn-lt"/>
                <a:ea typeface="+mn-ea"/>
                <a:cs typeface="+mn-cs"/>
              </a:rPr>
              <a:t>LPF</a:t>
            </a:r>
            <a:r>
              <a:rPr lang="zh-CN" altLang="en-US" sz="1200" kern="1200" baseline="0" dirty="0" smtClean="0">
                <a:solidFill>
                  <a:schemeClr val="tx1"/>
                </a:solidFill>
                <a:latin typeface="+mn-lt"/>
                <a:ea typeface="+mn-ea"/>
                <a:cs typeface="+mn-cs"/>
              </a:rPr>
              <a:t>）平滑滤波后得到一个纯净的正弦信号。 </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kern="1200" baseline="0" dirty="0" smtClean="0">
              <a:solidFill>
                <a:schemeClr val="tx1"/>
              </a:solidFill>
              <a:latin typeface="+mn-lt"/>
              <a:ea typeface="+mn-ea"/>
              <a:cs typeface="+mn-cs"/>
            </a:endParaRPr>
          </a:p>
          <a:p>
            <a:endParaRPr lang="en-US" altLang="zh-CN" dirty="0" smtClean="0"/>
          </a:p>
        </p:txBody>
      </p:sp>
    </p:spTree>
    <p:extLst>
      <p:ext uri="{BB962C8B-B14F-4D97-AF65-F5344CB8AC3E}">
        <p14:creationId xmlns:p14="http://schemas.microsoft.com/office/powerpoint/2010/main" xmlns="" val="717704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7</a:t>
            </a:fld>
            <a:endParaRPr lang="ko-KR" altLang="en-US" smtClean="0"/>
          </a:p>
        </p:txBody>
      </p:sp>
      <p:sp>
        <p:nvSpPr>
          <p:cNvPr id="38915" name="Rectangle 2"/>
          <p:cNvSpPr>
            <a:spLocks noGrp="1" noRot="1" noChangeAspect="1" noChangeArrowheads="1" noTextEdit="1"/>
          </p:cNvSpPr>
          <p:nvPr>
            <p:ph type="sldImg"/>
          </p:nvPr>
        </p:nvSpPr>
        <p:spPr bwMode="auto">
          <a:xfrm>
            <a:off x="403225" y="681038"/>
            <a:ext cx="60563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endParaRPr lang="en-US" altLang="zh-CN" dirty="0" smtClean="0"/>
          </a:p>
        </p:txBody>
      </p:sp>
    </p:spTree>
    <p:extLst>
      <p:ext uri="{BB962C8B-B14F-4D97-AF65-F5344CB8AC3E}">
        <p14:creationId xmlns:p14="http://schemas.microsoft.com/office/powerpoint/2010/main" xmlns="" val="1870213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8</a:t>
            </a:fld>
            <a:endParaRPr lang="ko-KR" altLang="en-US" smtClean="0"/>
          </a:p>
        </p:txBody>
      </p:sp>
      <p:sp>
        <p:nvSpPr>
          <p:cNvPr id="38915" name="Rectangle 2"/>
          <p:cNvSpPr>
            <a:spLocks noGrp="1" noRot="1" noChangeAspect="1" noChangeArrowheads="1" noTextEdit="1"/>
          </p:cNvSpPr>
          <p:nvPr>
            <p:ph type="sldImg"/>
          </p:nvPr>
        </p:nvSpPr>
        <p:spPr bwMode="auto">
          <a:xfrm>
            <a:off x="403225" y="681038"/>
            <a:ext cx="60563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endParaRPr lang="en-US" altLang="zh-CN" dirty="0" smtClean="0"/>
          </a:p>
        </p:txBody>
      </p:sp>
    </p:spTree>
    <p:extLst>
      <p:ext uri="{BB962C8B-B14F-4D97-AF65-F5344CB8AC3E}">
        <p14:creationId xmlns:p14="http://schemas.microsoft.com/office/powerpoint/2010/main" xmlns="" val="599939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9</a:t>
            </a:fld>
            <a:endParaRPr lang="ko-KR" altLang="en-US" smtClean="0"/>
          </a:p>
        </p:txBody>
      </p:sp>
      <p:sp>
        <p:nvSpPr>
          <p:cNvPr id="38915" name="Rectangle 2"/>
          <p:cNvSpPr>
            <a:spLocks noGrp="1" noRot="1" noChangeAspect="1" noChangeArrowheads="1" noTextEdit="1"/>
          </p:cNvSpPr>
          <p:nvPr>
            <p:ph type="sldImg"/>
          </p:nvPr>
        </p:nvSpPr>
        <p:spPr bwMode="auto">
          <a:xfrm>
            <a:off x="403225" y="681038"/>
            <a:ext cx="60563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endParaRPr lang="en-US" altLang="zh-CN" dirty="0" smtClean="0"/>
          </a:p>
        </p:txBody>
      </p:sp>
    </p:spTree>
    <p:extLst>
      <p:ext uri="{BB962C8B-B14F-4D97-AF65-F5344CB8AC3E}">
        <p14:creationId xmlns:p14="http://schemas.microsoft.com/office/powerpoint/2010/main" xmlns="" val="2527750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bwMode="auto">
          <a:noFill/>
          <a:ln>
            <a:solidFill>
              <a:srgbClr val="000000"/>
            </a:solidFill>
            <a:miter lim="800000"/>
            <a:headEnd/>
            <a:tailEnd/>
          </a:ln>
        </p:spPr>
      </p:sp>
      <p:sp>
        <p:nvSpPr>
          <p:cNvPr id="9216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92164"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3187ACB-A589-43BA-AD5C-A64D7C38E7FB}" type="slidenum">
              <a:rPr lang="zh-CN" altLang="en-US" smtClean="0">
                <a:ea typeface="宋体" charset="-122"/>
              </a:rPr>
              <a:pPr/>
              <a:t>10</a:t>
            </a:fld>
            <a:endParaRPr lang="zh-CN" altLang="en-US" smtClean="0">
              <a:ea typeface="宋体" charset="-122"/>
            </a:endParaRPr>
          </a:p>
        </p:txBody>
      </p:sp>
    </p:spTree>
    <p:extLst>
      <p:ext uri="{BB962C8B-B14F-4D97-AF65-F5344CB8AC3E}">
        <p14:creationId xmlns:p14="http://schemas.microsoft.com/office/powerpoint/2010/main" xmlns="" val="4027326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16467" y="1143001"/>
            <a:ext cx="4011084" cy="928067"/>
          </a:xfrm>
          <a:prstGeom prst="rect">
            <a:avLst/>
          </a:prstGeom>
        </p:spPr>
        <p:txBody>
          <a:bodyPr anchor="b"/>
          <a:lstStyle>
            <a:lvl1pPr algn="l">
              <a:defRPr sz="2000" b="1">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673600" y="1143000"/>
            <a:ext cx="6815667" cy="4953000"/>
          </a:xfrm>
          <a:prstGeom prst="rect">
            <a:avLst/>
          </a:prstGeom>
        </p:spPr>
        <p:txBody>
          <a:bodyPr/>
          <a:lstStyle>
            <a:lvl1pPr>
              <a:defRPr sz="2800">
                <a:latin typeface="微软雅黑" panose="020B0503020204020204" pitchFamily="34" charset="-122"/>
                <a:ea typeface="微软雅黑" panose="020B0503020204020204" pitchFamily="34" charset="-122"/>
              </a:defRPr>
            </a:lvl1pPr>
            <a:lvl2pPr>
              <a:defRPr sz="2400">
                <a:latin typeface="微软雅黑" panose="020B0503020204020204" pitchFamily="34" charset="-122"/>
                <a:ea typeface="微软雅黑" panose="020B0503020204020204" pitchFamily="34" charset="-122"/>
              </a:defRPr>
            </a:lvl2pPr>
            <a:lvl3pPr>
              <a:defRPr sz="2000">
                <a:latin typeface="微软雅黑" panose="020B0503020204020204" pitchFamily="34" charset="-122"/>
                <a:ea typeface="微软雅黑" panose="020B0503020204020204" pitchFamily="34" charset="-122"/>
              </a:defRPr>
            </a:lvl3pPr>
            <a:lvl4pPr>
              <a:defRPr sz="1800">
                <a:latin typeface="微软雅黑" panose="020B0503020204020204" pitchFamily="34" charset="-122"/>
                <a:ea typeface="微软雅黑" panose="020B0503020204020204" pitchFamily="34" charset="-122"/>
              </a:defRPr>
            </a:lvl4pPr>
            <a:lvl5pPr>
              <a:defRPr sz="1800">
                <a:latin typeface="微软雅黑" panose="020B0503020204020204" pitchFamily="34" charset="-122"/>
                <a:ea typeface="微软雅黑" panose="020B0503020204020204" pitchFamily="34" charset="-122"/>
              </a:defRPr>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文本占位符 3"/>
          <p:cNvSpPr>
            <a:spLocks noGrp="1"/>
          </p:cNvSpPr>
          <p:nvPr>
            <p:ph type="body" sz="half" idx="2"/>
          </p:nvPr>
        </p:nvSpPr>
        <p:spPr>
          <a:xfrm>
            <a:off x="516467" y="2305051"/>
            <a:ext cx="4011084" cy="3790949"/>
          </a:xfrm>
          <a:prstGeom prst="rect">
            <a:avLst/>
          </a:prstGeom>
        </p:spPr>
        <p:txBody>
          <a:bodyPr/>
          <a:lstStyle>
            <a:lvl1pPr marL="0" indent="0">
              <a:buNone/>
              <a:defRPr sz="1400">
                <a:latin typeface="微软雅黑" panose="020B0503020204020204" pitchFamily="34" charset="-122"/>
                <a:ea typeface="微软雅黑" panose="020B0503020204020204"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内容占位符 4"/>
          <p:cNvSpPr>
            <a:spLocks noGrp="1"/>
          </p:cNvSpPr>
          <p:nvPr>
            <p:ph sz="quarter" idx="10" hasCustomPrompt="1"/>
          </p:nvPr>
        </p:nvSpPr>
        <p:spPr>
          <a:xfrm>
            <a:off x="289992" y="116632"/>
            <a:ext cx="7776542" cy="575270"/>
          </a:xfrm>
          <a:prstGeom prst="rect">
            <a:avLst/>
          </a:prstGeom>
        </p:spPr>
        <p:txBody>
          <a:bodyPr/>
          <a:lstStyle>
            <a:lvl1pPr marL="0" indent="0">
              <a:buNone/>
              <a:defRPr sz="2800">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单击此处编辑标题</a:t>
            </a: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12800" y="5453062"/>
            <a:ext cx="10261600" cy="566738"/>
          </a:xfrm>
          <a:prstGeom prst="rect">
            <a:avLst/>
          </a:prstGeom>
        </p:spPr>
        <p:txBody>
          <a:bodyPr anchor="b"/>
          <a:lstStyle>
            <a:lvl1pPr algn="l">
              <a:defRPr sz="2000" b="1">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dirty="0"/>
          </a:p>
        </p:txBody>
      </p:sp>
      <p:sp>
        <p:nvSpPr>
          <p:cNvPr id="3" name="图片占位符 2"/>
          <p:cNvSpPr>
            <a:spLocks noGrp="1"/>
          </p:cNvSpPr>
          <p:nvPr>
            <p:ph type="pic" idx="1"/>
          </p:nvPr>
        </p:nvSpPr>
        <p:spPr>
          <a:xfrm>
            <a:off x="812800" y="1265237"/>
            <a:ext cx="10261600" cy="4114800"/>
          </a:xfrm>
          <a:prstGeom prst="rect">
            <a:avLst/>
          </a:prstGeom>
        </p:spPr>
        <p:txBody>
          <a:bodyPr/>
          <a:lstStyle>
            <a:lvl1pPr marL="0" indent="0">
              <a:buNone/>
              <a:defRPr sz="3200">
                <a:latin typeface="微软雅黑" panose="020B0503020204020204" pitchFamily="34" charset="-122"/>
                <a:ea typeface="微软雅黑" panose="020B0503020204020204" pitchFamily="34"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dirty="0" smtClean="0"/>
          </a:p>
        </p:txBody>
      </p:sp>
      <p:sp>
        <p:nvSpPr>
          <p:cNvPr id="5" name="内容占位符 4"/>
          <p:cNvSpPr>
            <a:spLocks noGrp="1"/>
          </p:cNvSpPr>
          <p:nvPr>
            <p:ph sz="quarter" idx="10" hasCustomPrompt="1"/>
          </p:nvPr>
        </p:nvSpPr>
        <p:spPr>
          <a:xfrm>
            <a:off x="289992" y="116632"/>
            <a:ext cx="7776542" cy="575270"/>
          </a:xfrm>
          <a:prstGeom prst="rect">
            <a:avLst/>
          </a:prstGeom>
        </p:spPr>
        <p:txBody>
          <a:bodyPr/>
          <a:lstStyle>
            <a:lvl1pPr marL="0" indent="0">
              <a:buNone/>
              <a:defRPr sz="2800">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单击此处编辑标题</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3" name="竖排文字占位符 2"/>
          <p:cNvSpPr>
            <a:spLocks noGrp="1"/>
          </p:cNvSpPr>
          <p:nvPr>
            <p:ph type="body" orient="vert" idx="1"/>
          </p:nvPr>
        </p:nvSpPr>
        <p:spPr>
          <a:xfrm>
            <a:off x="609600" y="1371601"/>
            <a:ext cx="10972800" cy="4525963"/>
          </a:xfrm>
          <a:prstGeom prst="rect">
            <a:avLst/>
          </a:prstGeom>
        </p:spPr>
        <p:txBody>
          <a:bodyPr vert="eaVert"/>
          <a:lstStyle>
            <a:lvl1pPr>
              <a:defRPr sz="2800">
                <a:latin typeface="微软雅黑" panose="020B0503020204020204" pitchFamily="34" charset="-122"/>
                <a:ea typeface="微软雅黑" panose="020B0503020204020204" pitchFamily="34" charset="-122"/>
              </a:defRPr>
            </a:lvl1pPr>
            <a:lvl2pPr>
              <a:defRPr sz="2400">
                <a:latin typeface="微软雅黑" panose="020B0503020204020204" pitchFamily="34" charset="-122"/>
                <a:ea typeface="微软雅黑" panose="020B0503020204020204" pitchFamily="34" charset="-122"/>
              </a:defRPr>
            </a:lvl2pPr>
            <a:lvl3pPr>
              <a:defRPr sz="2000">
                <a:latin typeface="微软雅黑" panose="020B0503020204020204" pitchFamily="34" charset="-122"/>
                <a:ea typeface="微软雅黑" panose="020B0503020204020204" pitchFamily="34" charset="-122"/>
              </a:defRPr>
            </a:lvl3pPr>
            <a:lvl4pPr>
              <a:defRPr sz="1800">
                <a:latin typeface="微软雅黑" panose="020B0503020204020204" pitchFamily="34" charset="-122"/>
                <a:ea typeface="微软雅黑" panose="020B0503020204020204" pitchFamily="34" charset="-122"/>
              </a:defRPr>
            </a:lvl4pPr>
            <a:lvl5pPr>
              <a:defRPr sz="1800">
                <a:latin typeface="微软雅黑" panose="020B0503020204020204" pitchFamily="34" charset="-122"/>
                <a:ea typeface="微软雅黑" panose="020B0503020204020204"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内容占位符 4"/>
          <p:cNvSpPr>
            <a:spLocks noGrp="1"/>
          </p:cNvSpPr>
          <p:nvPr>
            <p:ph sz="quarter" idx="10" hasCustomPrompt="1"/>
          </p:nvPr>
        </p:nvSpPr>
        <p:spPr>
          <a:xfrm>
            <a:off x="289992" y="116632"/>
            <a:ext cx="7776542" cy="575270"/>
          </a:xfrm>
          <a:prstGeom prst="rect">
            <a:avLst/>
          </a:prstGeom>
        </p:spPr>
        <p:txBody>
          <a:bodyPr/>
          <a:lstStyle>
            <a:lvl1pPr marL="0" indent="0">
              <a:buNone/>
              <a:defRPr sz="2800">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单击此处编辑标题</a:t>
            </a:r>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1265238"/>
            <a:ext cx="2743200" cy="4906962"/>
          </a:xfrm>
          <a:prstGeom prst="rect">
            <a:avLst/>
          </a:prstGeom>
        </p:spPr>
        <p:txBody>
          <a:bodyPr vert="eaVert"/>
          <a:lstStyle>
            <a:lvl1pPr>
              <a:defRPr>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dirty="0"/>
          </a:p>
        </p:txBody>
      </p:sp>
      <p:sp>
        <p:nvSpPr>
          <p:cNvPr id="3" name="竖排文字占位符 2"/>
          <p:cNvSpPr>
            <a:spLocks noGrp="1"/>
          </p:cNvSpPr>
          <p:nvPr>
            <p:ph type="body" orient="vert" idx="1"/>
          </p:nvPr>
        </p:nvSpPr>
        <p:spPr>
          <a:xfrm>
            <a:off x="609600" y="1265238"/>
            <a:ext cx="8026400" cy="4906962"/>
          </a:xfrm>
          <a:prstGeom prst="rect">
            <a:avLst/>
          </a:prstGeom>
        </p:spPr>
        <p:txBody>
          <a:bodyPr vert="eaVert"/>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内容占位符 4"/>
          <p:cNvSpPr>
            <a:spLocks noGrp="1"/>
          </p:cNvSpPr>
          <p:nvPr>
            <p:ph sz="quarter" idx="10" hasCustomPrompt="1"/>
          </p:nvPr>
        </p:nvSpPr>
        <p:spPr>
          <a:xfrm>
            <a:off x="289992" y="116632"/>
            <a:ext cx="7776542" cy="575270"/>
          </a:xfrm>
          <a:prstGeom prst="rect">
            <a:avLst/>
          </a:prstGeom>
        </p:spPr>
        <p:txBody>
          <a:bodyPr/>
          <a:lstStyle>
            <a:lvl1pPr marL="0" indent="0">
              <a:buNone/>
              <a:defRPr sz="2800">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单击此处编辑标题</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03200" y="228600"/>
            <a:ext cx="9855200" cy="609600"/>
          </a:xfrm>
          <a:prstGeom prst="rect">
            <a:avLst/>
          </a:prstGeom>
        </p:spPr>
        <p:txBody>
          <a:bodyPr/>
          <a:lstStyle>
            <a:lvl1pPr>
              <a:defRPr sz="4000" b="1" baseline="0"/>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406400" y="1066800"/>
            <a:ext cx="11277600" cy="5181600"/>
          </a:xfrm>
          <a:prstGeom prst="rect">
            <a:avLst/>
          </a:prstGeo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71461" y="1285861"/>
            <a:ext cx="10972800" cy="4525963"/>
          </a:xfrm>
          <a:prstGeom prst="rect">
            <a:avLst/>
          </a:prstGeom>
        </p:spPr>
        <p:txBody>
          <a:bodyPr/>
          <a:lstStyle>
            <a:lvl1pPr marL="180000" indent="-252000">
              <a:lnSpc>
                <a:spcPct val="150000"/>
              </a:lnSpc>
              <a:buClr>
                <a:srgbClr val="F4A70C"/>
              </a:buClr>
              <a:defRPr sz="1400">
                <a:latin typeface="微软雅黑" pitchFamily="34" charset="-122"/>
                <a:ea typeface="微软雅黑" pitchFamily="34" charset="-122"/>
              </a:defRPr>
            </a:lvl1pPr>
          </a:lstStyle>
          <a:p>
            <a:pPr lvl="0"/>
            <a:r>
              <a:rPr lang="zh-CN" altLang="en-US" smtClean="0"/>
              <a:t>单击此处编辑母版文本样式</a:t>
            </a:r>
          </a:p>
        </p:txBody>
      </p:sp>
      <p:sp>
        <p:nvSpPr>
          <p:cNvPr id="9" name="TextBox 8"/>
          <p:cNvSpPr txBox="1"/>
          <p:nvPr userDrawn="1"/>
        </p:nvSpPr>
        <p:spPr>
          <a:xfrm>
            <a:off x="9866390" y="6525344"/>
            <a:ext cx="1931940" cy="2616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spAutoFit/>
          </a:bodyPr>
          <a:lstStyle/>
          <a:p>
            <a:pPr algn="ctr"/>
            <a:r>
              <a:rPr lang="en-US" altLang="zh-CN" sz="1100" b="1" dirty="0" smtClean="0">
                <a:solidFill>
                  <a:schemeClr val="bg1">
                    <a:lumMod val="50000"/>
                  </a:schemeClr>
                </a:solidFill>
                <a:latin typeface="Bookman Old Style" panose="02050604050505020204" pitchFamily="18" charset="0"/>
                <a:cs typeface="Arial" pitchFamily="34" charset="0"/>
              </a:rPr>
              <a:t>RIGOL</a:t>
            </a:r>
            <a:r>
              <a:rPr lang="en-US" altLang="zh-CN" sz="1100" dirty="0" smtClean="0">
                <a:solidFill>
                  <a:schemeClr val="bg1">
                    <a:lumMod val="50000"/>
                  </a:schemeClr>
                </a:solidFill>
                <a:latin typeface="Myriad Pro" pitchFamily="34" charset="0"/>
                <a:cs typeface="Arial" pitchFamily="34" charset="0"/>
              </a:rPr>
              <a:t> TECHNOLOGIES, INC</a:t>
            </a:r>
            <a:r>
              <a:rPr lang="en-US" altLang="zh-CN" sz="1100" dirty="0" smtClean="0">
                <a:solidFill>
                  <a:schemeClr val="bg1">
                    <a:lumMod val="50000"/>
                  </a:schemeClr>
                </a:solidFill>
                <a:latin typeface="Arial" pitchFamily="34" charset="0"/>
                <a:cs typeface="Arial" pitchFamily="34" charset="0"/>
              </a:rPr>
              <a:t>.</a:t>
            </a:r>
            <a:endParaRPr lang="zh-CN" altLang="en-US" sz="1100" dirty="0" smtClean="0">
              <a:solidFill>
                <a:schemeClr val="bg1">
                  <a:lumMod val="50000"/>
                </a:schemeClr>
              </a:solidFill>
              <a:latin typeface="Arial" pitchFamily="34" charset="0"/>
              <a:cs typeface="Arial" pitchFamily="34" charset="0"/>
            </a:endParaRPr>
          </a:p>
        </p:txBody>
      </p:sp>
      <p:sp>
        <p:nvSpPr>
          <p:cNvPr id="5" name="标题 4"/>
          <p:cNvSpPr>
            <a:spLocks noGrp="1"/>
          </p:cNvSpPr>
          <p:nvPr userDrawn="1"/>
        </p:nvSpPr>
        <p:spPr>
          <a:xfrm>
            <a:off x="330859" y="942961"/>
            <a:ext cx="9448800" cy="685800"/>
          </a:xfrm>
          <a:prstGeom prst="rect">
            <a:avLst/>
          </a:prstGeom>
        </p:spPr>
        <p:txBody>
          <a:bodyPr/>
          <a:lstStyle>
            <a:lvl1pPr algn="l" defTabSz="914400" rtl="0" eaLnBrk="1" latinLnBrk="0" hangingPunct="1">
              <a:spcBef>
                <a:spcPct val="0"/>
              </a:spcBef>
              <a:buNone/>
              <a:defRPr sz="2800" kern="1200">
                <a:solidFill>
                  <a:schemeClr val="bg1"/>
                </a:solidFill>
                <a:latin typeface="微软雅黑" pitchFamily="34" charset="-122"/>
                <a:ea typeface="微软雅黑" pitchFamily="34" charset="-122"/>
                <a:cs typeface="+mj-cs"/>
              </a:defRPr>
            </a:lvl1pPr>
          </a:lstStyle>
          <a:p>
            <a:endParaRPr lang="zh-CN" altLang="en-US" dirty="0"/>
          </a:p>
        </p:txBody>
      </p:sp>
      <p:sp>
        <p:nvSpPr>
          <p:cNvPr id="6" name="内容占位符 4"/>
          <p:cNvSpPr>
            <a:spLocks noGrp="1"/>
          </p:cNvSpPr>
          <p:nvPr>
            <p:ph sz="quarter" idx="10" hasCustomPrompt="1"/>
          </p:nvPr>
        </p:nvSpPr>
        <p:spPr>
          <a:xfrm>
            <a:off x="289992" y="116632"/>
            <a:ext cx="7776542" cy="575270"/>
          </a:xfrm>
          <a:prstGeom prst="rect">
            <a:avLst/>
          </a:prstGeom>
        </p:spPr>
        <p:txBody>
          <a:bodyPr/>
          <a:lstStyle>
            <a:lvl1pPr marL="0" indent="0">
              <a:buNone/>
              <a:defRPr sz="2800">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单击此处编辑标题</a:t>
            </a: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91139" name="Rectangle 3"/>
          <p:cNvSpPr>
            <a:spLocks noGrp="1" noChangeArrowheads="1"/>
          </p:cNvSpPr>
          <p:nvPr>
            <p:ph type="ctrTitle"/>
          </p:nvPr>
        </p:nvSpPr>
        <p:spPr>
          <a:xfrm>
            <a:off x="914400" y="2130426"/>
            <a:ext cx="10363200" cy="147002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dirty="0"/>
          </a:p>
        </p:txBody>
      </p:sp>
      <p:sp>
        <p:nvSpPr>
          <p:cNvPr id="91140" name="Rectangle 4"/>
          <p:cNvSpPr>
            <a:spLocks noGrp="1" noChangeArrowheads="1"/>
          </p:cNvSpPr>
          <p:nvPr>
            <p:ph type="subTitle" idx="1"/>
          </p:nvPr>
        </p:nvSpPr>
        <p:spPr>
          <a:xfrm>
            <a:off x="1828800" y="3886200"/>
            <a:ext cx="8534400" cy="1752600"/>
          </a:xfrm>
          <a:prstGeom prst="rect">
            <a:avLst/>
          </a:prstGeom>
        </p:spPr>
        <p:txBody>
          <a:bodyPr/>
          <a:lstStyle>
            <a:lvl1pPr marL="0" indent="0" algn="ctr">
              <a:buFontTx/>
              <a:buNone/>
              <a:defRPr>
                <a:latin typeface="微软雅黑" panose="020B0503020204020204" pitchFamily="34" charset="-122"/>
                <a:ea typeface="微软雅黑" panose="020B0503020204020204" pitchFamily="34" charset="-122"/>
              </a:defRPr>
            </a:lvl1pPr>
          </a:lstStyle>
          <a:p>
            <a:r>
              <a:rPr lang="zh-CN" altLang="en-US" smtClean="0"/>
              <a:t>单击此处编辑母版副标题样式</a:t>
            </a:r>
            <a:endParaRPr lang="zh-CN" altLang="en-US"/>
          </a:p>
        </p:txBody>
      </p:sp>
      <p:sp>
        <p:nvSpPr>
          <p:cNvPr id="6" name="内容占位符 4"/>
          <p:cNvSpPr>
            <a:spLocks noGrp="1"/>
          </p:cNvSpPr>
          <p:nvPr>
            <p:ph sz="quarter" idx="10" hasCustomPrompt="1"/>
          </p:nvPr>
        </p:nvSpPr>
        <p:spPr>
          <a:xfrm>
            <a:off x="289992" y="116632"/>
            <a:ext cx="7776542" cy="575270"/>
          </a:xfrm>
          <a:prstGeom prst="rect">
            <a:avLst/>
          </a:prstGeom>
        </p:spPr>
        <p:txBody>
          <a:bodyPr/>
          <a:lstStyle>
            <a:lvl1pPr marL="0" indent="0">
              <a:buNone/>
              <a:defRPr sz="2800">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单击此处编辑标题</a:t>
            </a: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219201"/>
            <a:ext cx="10972800" cy="4906963"/>
          </a:xfrm>
          <a:prstGeom prst="rect">
            <a:avLst/>
          </a:prstGeom>
        </p:spPr>
        <p:txBody>
          <a:bodyPr/>
          <a:lstStyle>
            <a:lvl1pPr>
              <a:defRPr sz="2800">
                <a:latin typeface="微软雅黑" panose="020B0503020204020204" pitchFamily="34" charset="-122"/>
                <a:ea typeface="微软雅黑" panose="020B0503020204020204" pitchFamily="34" charset="-122"/>
              </a:defRPr>
            </a:lvl1pPr>
            <a:lvl2pPr>
              <a:defRPr sz="2400">
                <a:latin typeface="微软雅黑" panose="020B0503020204020204" pitchFamily="34" charset="-122"/>
                <a:ea typeface="微软雅黑" panose="020B0503020204020204" pitchFamily="34" charset="-122"/>
              </a:defRPr>
            </a:lvl2pPr>
            <a:lvl3pPr>
              <a:defRPr sz="2000">
                <a:latin typeface="微软雅黑" panose="020B0503020204020204" pitchFamily="34" charset="-122"/>
                <a:ea typeface="微软雅黑" panose="020B0503020204020204" pitchFamily="34" charset="-122"/>
              </a:defRPr>
            </a:lvl3pPr>
            <a:lvl4pPr>
              <a:defRPr sz="1800">
                <a:latin typeface="微软雅黑" panose="020B0503020204020204" pitchFamily="34" charset="-122"/>
                <a:ea typeface="微软雅黑" panose="020B0503020204020204" pitchFamily="34" charset="-122"/>
              </a:defRPr>
            </a:lvl4pPr>
            <a:lvl5pPr>
              <a:defRPr sz="1800">
                <a:latin typeface="微软雅黑" panose="020B0503020204020204" pitchFamily="34" charset="-122"/>
                <a:ea typeface="微软雅黑" panose="020B0503020204020204"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内容占位符 4"/>
          <p:cNvSpPr>
            <a:spLocks noGrp="1"/>
          </p:cNvSpPr>
          <p:nvPr>
            <p:ph sz="quarter" idx="10" hasCustomPrompt="1"/>
          </p:nvPr>
        </p:nvSpPr>
        <p:spPr>
          <a:xfrm>
            <a:off x="289992" y="116632"/>
            <a:ext cx="7776542" cy="575270"/>
          </a:xfrm>
          <a:prstGeom prst="rect">
            <a:avLst/>
          </a:prstGeom>
        </p:spPr>
        <p:txBody>
          <a:bodyPr/>
          <a:lstStyle>
            <a:lvl1pPr marL="0" indent="0">
              <a:buNone/>
              <a:defRPr sz="2800">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单击此处编辑标题</a:t>
            </a: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2743201"/>
            <a:ext cx="10363200" cy="1362075"/>
          </a:xfrm>
          <a:prstGeom prst="rect">
            <a:avLst/>
          </a:prstGeom>
        </p:spPr>
        <p:txBody>
          <a:bodyPr anchor="t"/>
          <a:lstStyle>
            <a:lvl1pPr algn="l">
              <a:defRPr sz="4000" b="1" cap="all">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963084" y="4138614"/>
            <a:ext cx="10363200" cy="1500187"/>
          </a:xfrm>
          <a:prstGeom prst="rect">
            <a:avLst/>
          </a:prstGeom>
        </p:spPr>
        <p:txBody>
          <a:bodyPr anchor="b"/>
          <a:lstStyle>
            <a:lvl1pPr marL="0" indent="0">
              <a:buNone/>
              <a:defRPr sz="2000">
                <a:latin typeface="微软雅黑" panose="020B0503020204020204" pitchFamily="34" charset="-122"/>
                <a:ea typeface="微软雅黑" panose="020B0503020204020204" pitchFamily="34" charset="-122"/>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内容占位符 4"/>
          <p:cNvSpPr>
            <a:spLocks noGrp="1"/>
          </p:cNvSpPr>
          <p:nvPr>
            <p:ph sz="quarter" idx="10" hasCustomPrompt="1"/>
          </p:nvPr>
        </p:nvSpPr>
        <p:spPr>
          <a:xfrm>
            <a:off x="289992" y="116632"/>
            <a:ext cx="7776542" cy="575270"/>
          </a:xfrm>
          <a:prstGeom prst="rect">
            <a:avLst/>
          </a:prstGeom>
        </p:spPr>
        <p:txBody>
          <a:bodyPr/>
          <a:lstStyle>
            <a:lvl1pPr marL="0" indent="0">
              <a:buNone/>
              <a:defRPr sz="2800">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单击此处编辑标题</a:t>
            </a: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609600" y="1600201"/>
            <a:ext cx="5384800" cy="4525963"/>
          </a:xfrm>
          <a:prstGeom prst="rect">
            <a:avLst/>
          </a:prstGeom>
        </p:spPr>
        <p:txBody>
          <a:bodyPr/>
          <a:lstStyle>
            <a:lvl1pPr>
              <a:defRPr sz="2800">
                <a:latin typeface="微软雅黑" panose="020B0503020204020204" pitchFamily="34" charset="-122"/>
                <a:ea typeface="微软雅黑" panose="020B0503020204020204" pitchFamily="34" charset="-122"/>
              </a:defRPr>
            </a:lvl1pPr>
            <a:lvl2pPr>
              <a:defRPr sz="2400">
                <a:latin typeface="微软雅黑" panose="020B0503020204020204" pitchFamily="34" charset="-122"/>
                <a:ea typeface="微软雅黑" panose="020B0503020204020204" pitchFamily="34" charset="-122"/>
              </a:defRPr>
            </a:lvl2pPr>
            <a:lvl3pPr>
              <a:defRPr sz="2000">
                <a:latin typeface="微软雅黑" panose="020B0503020204020204" pitchFamily="34" charset="-122"/>
                <a:ea typeface="微软雅黑" panose="020B0503020204020204" pitchFamily="34" charset="-122"/>
              </a:defRPr>
            </a:lvl3pPr>
            <a:lvl4pPr>
              <a:defRPr sz="1800">
                <a:latin typeface="微软雅黑" panose="020B0503020204020204" pitchFamily="34" charset="-122"/>
                <a:ea typeface="微软雅黑" panose="020B0503020204020204" pitchFamily="34" charset="-122"/>
              </a:defRPr>
            </a:lvl4pPr>
            <a:lvl5pPr>
              <a:defRPr sz="1800">
                <a:latin typeface="微软雅黑" panose="020B0503020204020204" pitchFamily="34" charset="-122"/>
                <a:ea typeface="微软雅黑" panose="020B0503020204020204" pitchFamily="34" charset="-122"/>
              </a:defRPr>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a:prstGeom prst="rect">
            <a:avLst/>
          </a:prstGeom>
        </p:spPr>
        <p:txBody>
          <a:bodyPr/>
          <a:lstStyle>
            <a:lvl1pPr>
              <a:defRPr sz="2800">
                <a:latin typeface="微软雅黑" panose="020B0503020204020204" pitchFamily="34" charset="-122"/>
                <a:ea typeface="微软雅黑" panose="020B0503020204020204" pitchFamily="34" charset="-122"/>
              </a:defRPr>
            </a:lvl1pPr>
            <a:lvl2pPr>
              <a:defRPr sz="2400">
                <a:latin typeface="微软雅黑" panose="020B0503020204020204" pitchFamily="34" charset="-122"/>
                <a:ea typeface="微软雅黑" panose="020B0503020204020204" pitchFamily="34" charset="-122"/>
              </a:defRPr>
            </a:lvl2pPr>
            <a:lvl3pPr>
              <a:defRPr sz="2000">
                <a:latin typeface="微软雅黑" panose="020B0503020204020204" pitchFamily="34" charset="-122"/>
                <a:ea typeface="微软雅黑" panose="020B0503020204020204" pitchFamily="34" charset="-122"/>
              </a:defRPr>
            </a:lvl3pPr>
            <a:lvl4pPr>
              <a:defRPr sz="1800">
                <a:latin typeface="微软雅黑" panose="020B0503020204020204" pitchFamily="34" charset="-122"/>
                <a:ea typeface="微软雅黑" panose="020B0503020204020204" pitchFamily="34" charset="-122"/>
              </a:defRPr>
            </a:lvl4pPr>
            <a:lvl5pPr>
              <a:defRPr sz="1800">
                <a:latin typeface="微软雅黑" panose="020B0503020204020204" pitchFamily="34" charset="-122"/>
                <a:ea typeface="微软雅黑" panose="020B0503020204020204" pitchFamily="34" charset="-122"/>
              </a:defRPr>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4"/>
          <p:cNvSpPr>
            <a:spLocks noGrp="1"/>
          </p:cNvSpPr>
          <p:nvPr>
            <p:ph sz="quarter" idx="10" hasCustomPrompt="1"/>
          </p:nvPr>
        </p:nvSpPr>
        <p:spPr>
          <a:xfrm>
            <a:off x="289992" y="116632"/>
            <a:ext cx="7776542" cy="575270"/>
          </a:xfrm>
          <a:prstGeom prst="rect">
            <a:avLst/>
          </a:prstGeom>
        </p:spPr>
        <p:txBody>
          <a:bodyPr/>
          <a:lstStyle>
            <a:lvl1pPr marL="0" indent="0">
              <a:buNone/>
              <a:defRPr sz="2800">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单击此处编辑标题</a:t>
            </a: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0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400">
                <a:latin typeface="微软雅黑" panose="020B0503020204020204" pitchFamily="34" charset="-122"/>
                <a:ea typeface="微软雅黑" panose="020B0503020204020204" pitchFamily="34" charset="-122"/>
              </a:defRPr>
            </a:lvl4pPr>
            <a:lvl5pPr>
              <a:defRPr sz="1400">
                <a:latin typeface="微软雅黑" panose="020B0503020204020204" pitchFamily="34" charset="-122"/>
                <a:ea typeface="微软雅黑" panose="020B0503020204020204" pitchFamily="34" charset="-122"/>
              </a:defRPr>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文本占位符 4"/>
          <p:cNvSpPr>
            <a:spLocks noGrp="1"/>
          </p:cNvSpPr>
          <p:nvPr>
            <p:ph type="body" sz="quarter" idx="3"/>
          </p:nvPr>
        </p:nvSpPr>
        <p:spPr>
          <a:xfrm>
            <a:off x="6193368" y="1535113"/>
            <a:ext cx="5389033" cy="639762"/>
          </a:xfrm>
          <a:prstGeom prst="rect">
            <a:avLst/>
          </a:prstGeom>
        </p:spPr>
        <p:txBody>
          <a:bodyPr anchor="b"/>
          <a:lstStyle>
            <a:lvl1pPr marL="0" indent="0">
              <a:buNone/>
              <a:defRPr sz="2400" b="1">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a:prstGeom prst="rect">
            <a:avLst/>
          </a:prstGeom>
        </p:spPr>
        <p:txBody>
          <a:bodyPr/>
          <a:lstStyle>
            <a:lvl1pPr>
              <a:defRPr sz="20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400">
                <a:latin typeface="微软雅黑" panose="020B0503020204020204" pitchFamily="34" charset="-122"/>
                <a:ea typeface="微软雅黑" panose="020B0503020204020204" pitchFamily="34" charset="-122"/>
              </a:defRPr>
            </a:lvl4pPr>
            <a:lvl5pPr>
              <a:defRPr sz="1400">
                <a:latin typeface="微软雅黑" panose="020B0503020204020204" pitchFamily="34" charset="-122"/>
                <a:ea typeface="微软雅黑" panose="020B0503020204020204" pitchFamily="34" charset="-122"/>
              </a:defRPr>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内容占位符 4"/>
          <p:cNvSpPr>
            <a:spLocks noGrp="1"/>
          </p:cNvSpPr>
          <p:nvPr>
            <p:ph sz="quarter" idx="10" hasCustomPrompt="1"/>
          </p:nvPr>
        </p:nvSpPr>
        <p:spPr>
          <a:xfrm>
            <a:off x="289992" y="116632"/>
            <a:ext cx="7776542" cy="575270"/>
          </a:xfrm>
          <a:prstGeom prst="rect">
            <a:avLst/>
          </a:prstGeom>
        </p:spPr>
        <p:txBody>
          <a:bodyPr/>
          <a:lstStyle>
            <a:lvl1pPr marL="0" indent="0">
              <a:buNone/>
              <a:defRPr sz="2800">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单击此处编辑标题</a:t>
            </a: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内容占位符 4"/>
          <p:cNvSpPr>
            <a:spLocks noGrp="1"/>
          </p:cNvSpPr>
          <p:nvPr>
            <p:ph sz="quarter" idx="10" hasCustomPrompt="1"/>
          </p:nvPr>
        </p:nvSpPr>
        <p:spPr>
          <a:xfrm>
            <a:off x="289992" y="116632"/>
            <a:ext cx="7776542" cy="575270"/>
          </a:xfrm>
          <a:prstGeom prst="rect">
            <a:avLst/>
          </a:prstGeom>
        </p:spPr>
        <p:txBody>
          <a:bodyPr/>
          <a:lstStyle>
            <a:lvl1pPr marL="0" indent="0">
              <a:buNone/>
              <a:defRPr sz="2800">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单击此处编辑标题</a:t>
            </a: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nvPr>
        </p:nvSpPr>
        <p:spPr>
          <a:xfrm>
            <a:off x="9144021" y="6357959"/>
            <a:ext cx="2844800" cy="365125"/>
          </a:xfrm>
          <a:prstGeom prst="rect">
            <a:avLst/>
          </a:prstGeom>
        </p:spPr>
        <p:txBody>
          <a:bodyPr vert="horz" lIns="91440" tIns="45720" rIns="91440" bIns="45720" rtlCol="0" anchor="ctr"/>
          <a:lstStyle>
            <a:lvl1pPr algn="r">
              <a:defRPr sz="1000">
                <a:solidFill>
                  <a:schemeClr val="bg1"/>
                </a:solidFill>
                <a:latin typeface="Myriad Pro" pitchFamily="34" charset="0"/>
              </a:defRPr>
            </a:lvl1pPr>
          </a:lstStyle>
          <a:p>
            <a:r>
              <a:rPr lang="en-US" altLang="zh-CN" dirty="0" smtClean="0"/>
              <a:t>RIGOL TECHNOLOGIES,INC.</a:t>
            </a:r>
            <a:endParaRPr lang="zh-CN" altLang="en-US" dirty="0"/>
          </a:p>
        </p:txBody>
      </p:sp>
      <p:pic>
        <p:nvPicPr>
          <p:cNvPr id="2" name="图片 1"/>
          <p:cNvPicPr>
            <a:picLocks noChangeAspect="1"/>
          </p:cNvPicPr>
          <p:nvPr/>
        </p:nvPicPr>
        <p:blipFill>
          <a:blip r:embed="rId17">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Lst>
  <p:timing>
    <p:tnLst>
      <p:par>
        <p:cTn id="1" dur="indefinite" restart="never" nodeType="tmRoot"/>
      </p:par>
    </p:tnLst>
  </p:timing>
  <p:txStyles>
    <p:titleStyle>
      <a:lvl1pPr algn="l" defTabSz="914400" rtl="0" eaLnBrk="1" latinLnBrk="0" hangingPunct="1">
        <a:spcBef>
          <a:spcPct val="0"/>
        </a:spcBef>
        <a:buNone/>
        <a:defRPr sz="2800" kern="1200">
          <a:solidFill>
            <a:schemeClr val="bg1"/>
          </a:solidFill>
          <a:latin typeface="微软雅黑" pitchFamily="34" charset="-122"/>
          <a:ea typeface="微软雅黑" pitchFamily="34" charset="-122"/>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5.xml"/><Relationship Id="rId1" Type="http://schemas.openxmlformats.org/officeDocument/2006/relationships/themeOverride" Target="../theme/themeOverride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7.xml"/><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7" Type="http://schemas.microsoft.com/office/2007/relationships/diagramDrawing" Target="../diagrams/drawing9.xml"/><Relationship Id="rId2" Type="http://schemas.openxmlformats.org/officeDocument/2006/relationships/diagramData" Target="../diagrams/data5.xml"/><Relationship Id="rId1" Type="http://schemas.openxmlformats.org/officeDocument/2006/relationships/slideLayout" Target="../slideLayouts/slideLayout15.xml"/><Relationship Id="rId6" Type="http://schemas.openxmlformats.org/officeDocument/2006/relationships/image" Target="../media/image13.png"/><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file:///E:\Arowana\fpga\doc\VID_0628_140854.wmv" TargetMode="External"/><Relationship Id="rId1" Type="http://schemas.openxmlformats.org/officeDocument/2006/relationships/video" Target="file:///E:\Arowana\fpga\doc\VID_0628_140421.wmv" TargetMode="Externa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QuickStyle" Target="../diagrams/quickStyle3.xml"/><Relationship Id="rId3" Type="http://schemas.openxmlformats.org/officeDocument/2006/relationships/diagramData" Target="../diagrams/data1.xml"/><Relationship Id="rId7" Type="http://schemas.openxmlformats.org/officeDocument/2006/relationships/diagramData" Target="../diagrams/data2.xml"/><Relationship Id="rId12" Type="http://schemas.openxmlformats.org/officeDocument/2006/relationships/diagramLayout" Target="../diagrams/layout3.xml"/><Relationship Id="rId17" Type="http://schemas.microsoft.com/office/2007/relationships/diagramDrawing" Target="../diagrams/drawing5.xml"/><Relationship Id="rId2" Type="http://schemas.openxmlformats.org/officeDocument/2006/relationships/notesSlide" Target="../notesSlides/notesSlide1.xml"/><Relationship Id="rId16" Type="http://schemas.microsoft.com/office/2007/relationships/diagramDrawing" Target="../diagrams/drawing4.xml"/><Relationship Id="rId1" Type="http://schemas.openxmlformats.org/officeDocument/2006/relationships/slideLayout" Target="../slideLayouts/slideLayout15.xml"/><Relationship Id="rId6" Type="http://schemas.openxmlformats.org/officeDocument/2006/relationships/diagramColors" Target="../diagrams/colors1.xml"/><Relationship Id="rId11" Type="http://schemas.openxmlformats.org/officeDocument/2006/relationships/diagramData" Target="../diagrams/data3.xml"/><Relationship Id="rId5" Type="http://schemas.openxmlformats.org/officeDocument/2006/relationships/diagramQuickStyle" Target="../diagrams/quickStyle1.xml"/><Relationship Id="rId15" Type="http://schemas.microsoft.com/office/2007/relationships/diagramDrawing" Target="../diagrams/drawing3.xml"/><Relationship Id="rId10" Type="http://schemas.openxmlformats.org/officeDocument/2006/relationships/diagramColors" Target="../diagrams/colors2.xml"/><Relationship Id="rId4" Type="http://schemas.openxmlformats.org/officeDocument/2006/relationships/diagramLayout" Target="../diagrams/layout1.xml"/><Relationship Id="rId9" Type="http://schemas.openxmlformats.org/officeDocument/2006/relationships/diagramQuickStyle" Target="../diagrams/quickStyle2.xml"/><Relationship Id="rId14" Type="http://schemas.openxmlformats.org/officeDocument/2006/relationships/diagramColors" Target="../diagrams/colors3.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5.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453322" y="4425743"/>
            <a:ext cx="1415772" cy="584775"/>
          </a:xfrm>
          <a:prstGeom prst="rect">
            <a:avLst/>
          </a:prstGeom>
        </p:spPr>
        <p:txBody>
          <a:bodyPr wrap="none">
            <a:spAutoFit/>
          </a:bodyPr>
          <a:lstStyle/>
          <a:p>
            <a:r>
              <a:rPr lang="zh-CN" altLang="en-US" sz="3200" b="1" dirty="0" smtClean="0">
                <a:solidFill>
                  <a:schemeClr val="tx1">
                    <a:lumMod val="75000"/>
                    <a:lumOff val="25000"/>
                  </a:schemeClr>
                </a:solidFill>
                <a:latin typeface="微软雅黑" pitchFamily="34" charset="-122"/>
                <a:ea typeface="微软雅黑" pitchFamily="34" charset="-122"/>
              </a:rPr>
              <a:t>信号源</a:t>
            </a:r>
            <a:endParaRPr lang="zh-CN" altLang="en-US" sz="3200" b="1" dirty="0">
              <a:solidFill>
                <a:schemeClr val="tx1">
                  <a:lumMod val="75000"/>
                  <a:lumOff val="25000"/>
                </a:schemeClr>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TextBox 3"/>
          <p:cNvSpPr txBox="1">
            <a:spLocks noChangeArrowheads="1"/>
          </p:cNvSpPr>
          <p:nvPr/>
        </p:nvSpPr>
        <p:spPr bwMode="auto">
          <a:xfrm>
            <a:off x="508000" y="1600200"/>
            <a:ext cx="2730480" cy="584775"/>
          </a:xfrm>
          <a:prstGeom prst="rect">
            <a:avLst/>
          </a:prstGeom>
          <a:noFill/>
          <a:ln w="9525">
            <a:solidFill>
              <a:schemeClr val="tx1"/>
            </a:solidFill>
            <a:miter lim="800000"/>
            <a:headEnd/>
            <a:tailEnd/>
          </a:ln>
        </p:spPr>
        <p:txBody>
          <a:bodyPr wrap="square">
            <a:spAutoFit/>
          </a:bodyPr>
          <a:lstStyle/>
          <a:p>
            <a:r>
              <a:rPr lang="zh-CN" altLang="en-US" sz="3200" dirty="0" smtClean="0">
                <a:latin typeface="微软雅黑" pitchFamily="34" charset="-122"/>
                <a:ea typeface="微软雅黑" pitchFamily="34" charset="-122"/>
              </a:rPr>
              <a:t>关于调制信号</a:t>
            </a:r>
            <a:endParaRPr lang="zh-CN" altLang="en-US" sz="3200" dirty="0">
              <a:latin typeface="微软雅黑" pitchFamily="34" charset="-122"/>
              <a:ea typeface="微软雅黑" pitchFamily="34" charset="-122"/>
            </a:endParaRPr>
          </a:p>
        </p:txBody>
      </p:sp>
      <p:sp>
        <p:nvSpPr>
          <p:cNvPr id="5" name="矩形 4"/>
          <p:cNvSpPr/>
          <p:nvPr/>
        </p:nvSpPr>
        <p:spPr>
          <a:xfrm>
            <a:off x="9144000" y="1447800"/>
            <a:ext cx="27432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chemeClr val="tx1"/>
                </a:solidFill>
              </a:rPr>
              <a:t>Y=Sine(t)</a:t>
            </a:r>
            <a:endParaRPr lang="zh-CN" altLang="en-US" dirty="0">
              <a:solidFill>
                <a:schemeClr val="tx1"/>
              </a:solidFill>
            </a:endParaRPr>
          </a:p>
        </p:txBody>
      </p:sp>
      <p:sp>
        <p:nvSpPr>
          <p:cNvPr id="6" name="矩形 5"/>
          <p:cNvSpPr/>
          <p:nvPr/>
        </p:nvSpPr>
        <p:spPr>
          <a:xfrm>
            <a:off x="8331200" y="2590800"/>
            <a:ext cx="27432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chemeClr val="tx1"/>
                </a:solidFill>
              </a:rPr>
              <a:t>Y=</a:t>
            </a:r>
            <a:r>
              <a:rPr lang="en-US" altLang="zh-CN" dirty="0" err="1">
                <a:solidFill>
                  <a:srgbClr val="FF0000"/>
                </a:solidFill>
              </a:rPr>
              <a:t>A</a:t>
            </a:r>
            <a:r>
              <a:rPr lang="en-US" altLang="zh-CN" dirty="0" err="1">
                <a:solidFill>
                  <a:schemeClr val="tx1"/>
                </a:solidFill>
              </a:rPr>
              <a:t>Sine</a:t>
            </a:r>
            <a:r>
              <a:rPr lang="en-US" altLang="zh-CN" dirty="0">
                <a:solidFill>
                  <a:schemeClr val="tx1"/>
                </a:solidFill>
              </a:rPr>
              <a:t>(t)</a:t>
            </a:r>
            <a:endParaRPr lang="zh-CN" altLang="en-US" dirty="0">
              <a:solidFill>
                <a:schemeClr val="tx1"/>
              </a:solidFill>
            </a:endParaRPr>
          </a:p>
        </p:txBody>
      </p:sp>
      <p:sp>
        <p:nvSpPr>
          <p:cNvPr id="7" name="矩形 6"/>
          <p:cNvSpPr/>
          <p:nvPr/>
        </p:nvSpPr>
        <p:spPr>
          <a:xfrm>
            <a:off x="7010400" y="3733800"/>
            <a:ext cx="27432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chemeClr val="tx1"/>
                </a:solidFill>
              </a:rPr>
              <a:t>Y=</a:t>
            </a:r>
            <a:r>
              <a:rPr lang="en-US" altLang="zh-CN" dirty="0" err="1">
                <a:solidFill>
                  <a:schemeClr val="tx1"/>
                </a:solidFill>
              </a:rPr>
              <a:t>ASine</a:t>
            </a:r>
            <a:r>
              <a:rPr lang="en-US" altLang="zh-CN" dirty="0">
                <a:solidFill>
                  <a:schemeClr val="tx1"/>
                </a:solidFill>
              </a:rPr>
              <a:t>(2π</a:t>
            </a:r>
            <a:r>
              <a:rPr lang="en-US" altLang="zh-CN" dirty="0">
                <a:solidFill>
                  <a:srgbClr val="FF0000"/>
                </a:solidFill>
              </a:rPr>
              <a:t>f</a:t>
            </a:r>
            <a:r>
              <a:rPr lang="en-US" altLang="zh-CN" dirty="0">
                <a:solidFill>
                  <a:schemeClr val="tx1"/>
                </a:solidFill>
              </a:rPr>
              <a:t>t)</a:t>
            </a:r>
            <a:endParaRPr lang="zh-CN" altLang="en-US" dirty="0">
              <a:solidFill>
                <a:schemeClr val="tx1"/>
              </a:solidFill>
            </a:endParaRPr>
          </a:p>
        </p:txBody>
      </p:sp>
      <p:sp>
        <p:nvSpPr>
          <p:cNvPr id="8" name="矩形 7"/>
          <p:cNvSpPr/>
          <p:nvPr/>
        </p:nvSpPr>
        <p:spPr>
          <a:xfrm>
            <a:off x="5689600" y="4876800"/>
            <a:ext cx="27432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chemeClr val="tx1"/>
                </a:solidFill>
              </a:rPr>
              <a:t>Y=</a:t>
            </a:r>
            <a:r>
              <a:rPr lang="en-US" altLang="zh-CN" dirty="0" err="1">
                <a:solidFill>
                  <a:schemeClr val="tx1"/>
                </a:solidFill>
              </a:rPr>
              <a:t>ASine</a:t>
            </a:r>
            <a:r>
              <a:rPr lang="en-US" altLang="zh-CN" dirty="0">
                <a:solidFill>
                  <a:schemeClr val="tx1"/>
                </a:solidFill>
              </a:rPr>
              <a:t>(2πft+</a:t>
            </a:r>
            <a:r>
              <a:rPr lang="en-US" altLang="zh-CN" dirty="0">
                <a:solidFill>
                  <a:srgbClr val="FF0000"/>
                </a:solidFill>
              </a:rPr>
              <a:t>p</a:t>
            </a:r>
            <a:r>
              <a:rPr lang="en-US" altLang="zh-CN" dirty="0">
                <a:solidFill>
                  <a:schemeClr val="tx1"/>
                </a:solidFill>
              </a:rPr>
              <a:t>)</a:t>
            </a:r>
            <a:endParaRPr lang="zh-CN" altLang="en-US" dirty="0">
              <a:solidFill>
                <a:schemeClr val="tx1"/>
              </a:solidFill>
            </a:endParaRPr>
          </a:p>
        </p:txBody>
      </p:sp>
      <p:pic>
        <p:nvPicPr>
          <p:cNvPr id="21512" name="Picture 5" descr="C:\Documents and Settings\sn00485\My Documents\My Pictures\Sine.jpg"/>
          <p:cNvPicPr>
            <a:picLocks noChangeAspect="1" noChangeArrowheads="1"/>
          </p:cNvPicPr>
          <p:nvPr/>
        </p:nvPicPr>
        <p:blipFill>
          <a:blip r:embed="rId3"/>
          <a:srcRect/>
          <a:stretch>
            <a:fillRect/>
          </a:stretch>
        </p:blipFill>
        <p:spPr bwMode="auto">
          <a:xfrm>
            <a:off x="508001" y="3429000"/>
            <a:ext cx="2791884" cy="1295400"/>
          </a:xfrm>
          <a:prstGeom prst="rect">
            <a:avLst/>
          </a:prstGeom>
          <a:noFill/>
          <a:ln w="9525">
            <a:solidFill>
              <a:schemeClr val="tx1"/>
            </a:solidFill>
            <a:miter lim="800000"/>
            <a:headEnd/>
            <a:tailEnd/>
          </a:ln>
        </p:spPr>
      </p:pic>
      <p:sp>
        <p:nvSpPr>
          <p:cNvPr id="10" name="下箭头 9"/>
          <p:cNvSpPr/>
          <p:nvPr/>
        </p:nvSpPr>
        <p:spPr>
          <a:xfrm>
            <a:off x="9448800" y="2057400"/>
            <a:ext cx="4064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下箭头 10"/>
          <p:cNvSpPr/>
          <p:nvPr/>
        </p:nvSpPr>
        <p:spPr>
          <a:xfrm>
            <a:off x="8636000" y="3200400"/>
            <a:ext cx="4064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下箭头 11"/>
          <p:cNvSpPr/>
          <p:nvPr/>
        </p:nvSpPr>
        <p:spPr>
          <a:xfrm>
            <a:off x="7315200" y="4343400"/>
            <a:ext cx="4064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矩形 12"/>
          <p:cNvSpPr/>
          <p:nvPr/>
        </p:nvSpPr>
        <p:spPr>
          <a:xfrm>
            <a:off x="6299200" y="2286000"/>
            <a:ext cx="1210588" cy="923330"/>
          </a:xfrm>
          <a:prstGeom prst="rect">
            <a:avLst/>
          </a:prstGeom>
          <a:noFill/>
        </p:spPr>
        <p:txBody>
          <a:bodyPr wrap="none">
            <a:spAutoFit/>
            <a:scene3d>
              <a:camera prst="orthographicFront"/>
              <a:lightRig rig="glow" dir="tl">
                <a:rot lat="0" lon="0" rev="5400000"/>
              </a:lightRig>
            </a:scene3d>
            <a:sp3d contourW="12700">
              <a:bevelT w="25400" h="25400"/>
              <a:contourClr>
                <a:schemeClr val="accent6">
                  <a:shade val="73000"/>
                </a:schemeClr>
              </a:contourClr>
            </a:sp3d>
          </a:bodyPr>
          <a:lstStyle/>
          <a:p>
            <a:pPr algn="ctr">
              <a:defRPr/>
            </a:pPr>
            <a:r>
              <a:rPr lang="en-US" altLang="zh-CN" sz="54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a typeface="宋体" pitchFamily="2" charset="-122"/>
              </a:rPr>
              <a:t>AM</a:t>
            </a:r>
            <a:endParaRPr lang="zh-CN" altLang="en-US" sz="54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a typeface="宋体" pitchFamily="2" charset="-122"/>
            </a:endParaRPr>
          </a:p>
        </p:txBody>
      </p:sp>
      <p:sp>
        <p:nvSpPr>
          <p:cNvPr id="14" name="矩形 13"/>
          <p:cNvSpPr/>
          <p:nvPr/>
        </p:nvSpPr>
        <p:spPr>
          <a:xfrm>
            <a:off x="4978400" y="3505200"/>
            <a:ext cx="1107996" cy="923330"/>
          </a:xfrm>
          <a:prstGeom prst="rect">
            <a:avLst/>
          </a:prstGeom>
          <a:noFill/>
        </p:spPr>
        <p:txBody>
          <a:bodyPr wrap="none">
            <a:spAutoFit/>
            <a:scene3d>
              <a:camera prst="orthographicFront"/>
              <a:lightRig rig="glow" dir="tl">
                <a:rot lat="0" lon="0" rev="5400000"/>
              </a:lightRig>
            </a:scene3d>
            <a:sp3d contourW="12700">
              <a:bevelT w="25400" h="25400"/>
              <a:contourClr>
                <a:schemeClr val="accent6">
                  <a:shade val="73000"/>
                </a:schemeClr>
              </a:contourClr>
            </a:sp3d>
          </a:bodyPr>
          <a:lstStyle/>
          <a:p>
            <a:pPr algn="ctr">
              <a:defRPr/>
            </a:pPr>
            <a:r>
              <a:rPr lang="en-US" altLang="zh-CN" sz="54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a typeface="宋体" pitchFamily="2" charset="-122"/>
              </a:rPr>
              <a:t>FM</a:t>
            </a:r>
            <a:endParaRPr lang="zh-CN" altLang="en-US" sz="54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a typeface="宋体" pitchFamily="2" charset="-122"/>
            </a:endParaRPr>
          </a:p>
        </p:txBody>
      </p:sp>
      <p:sp>
        <p:nvSpPr>
          <p:cNvPr id="15" name="矩形 14"/>
          <p:cNvSpPr/>
          <p:nvPr/>
        </p:nvSpPr>
        <p:spPr>
          <a:xfrm>
            <a:off x="3759200" y="4800600"/>
            <a:ext cx="1159292" cy="923330"/>
          </a:xfrm>
          <a:prstGeom prst="rect">
            <a:avLst/>
          </a:prstGeom>
          <a:noFill/>
        </p:spPr>
        <p:txBody>
          <a:bodyPr wrap="none">
            <a:spAutoFit/>
            <a:scene3d>
              <a:camera prst="orthographicFront"/>
              <a:lightRig rig="glow" dir="tl">
                <a:rot lat="0" lon="0" rev="5400000"/>
              </a:lightRig>
            </a:scene3d>
            <a:sp3d contourW="12700">
              <a:bevelT w="25400" h="25400"/>
              <a:contourClr>
                <a:schemeClr val="accent6">
                  <a:shade val="73000"/>
                </a:schemeClr>
              </a:contourClr>
            </a:sp3d>
          </a:bodyPr>
          <a:lstStyle/>
          <a:p>
            <a:pPr algn="ctr">
              <a:defRPr/>
            </a:pPr>
            <a:r>
              <a:rPr lang="en-US" altLang="zh-CN" sz="54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a typeface="宋体" pitchFamily="2" charset="-122"/>
              </a:rPr>
              <a:t>PM</a:t>
            </a:r>
            <a:endParaRPr lang="zh-CN" altLang="en-US" sz="54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a typeface="宋体" pitchFamily="2" charset="-122"/>
            </a:endParaRPr>
          </a:p>
        </p:txBody>
      </p:sp>
      <p:sp>
        <p:nvSpPr>
          <p:cNvPr id="16" name="矩形 15"/>
          <p:cNvSpPr/>
          <p:nvPr/>
        </p:nvSpPr>
        <p:spPr>
          <a:xfrm>
            <a:off x="3759200" y="2286000"/>
            <a:ext cx="2641600" cy="923330"/>
          </a:xfrm>
          <a:prstGeom prst="rect">
            <a:avLst/>
          </a:prstGeom>
          <a:noFill/>
        </p:spPr>
        <p:txBody>
          <a:bodyPr>
            <a:spAutoFit/>
            <a:scene3d>
              <a:camera prst="orthographicFront"/>
              <a:lightRig rig="glow" dir="tl">
                <a:rot lat="0" lon="0" rev="5400000"/>
              </a:lightRig>
            </a:scene3d>
            <a:sp3d contourW="12700">
              <a:bevelT w="25400" h="25400"/>
              <a:contourClr>
                <a:schemeClr val="accent6">
                  <a:shade val="73000"/>
                </a:schemeClr>
              </a:contourClr>
            </a:sp3d>
          </a:bodyPr>
          <a:lstStyle/>
          <a:p>
            <a:pPr algn="ctr">
              <a:defRPr/>
            </a:pPr>
            <a:r>
              <a:rPr lang="en-US" altLang="zh-CN" sz="54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a typeface="宋体" pitchFamily="2" charset="-122"/>
              </a:rPr>
              <a:t>ASK</a:t>
            </a:r>
            <a:endParaRPr lang="zh-CN" altLang="en-US" sz="54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a typeface="宋体" pitchFamily="2" charset="-122"/>
            </a:endParaRPr>
          </a:p>
        </p:txBody>
      </p:sp>
      <p:sp>
        <p:nvSpPr>
          <p:cNvPr id="17" name="矩形 16"/>
          <p:cNvSpPr/>
          <p:nvPr/>
        </p:nvSpPr>
        <p:spPr>
          <a:xfrm>
            <a:off x="2438400" y="3505200"/>
            <a:ext cx="2641600" cy="923330"/>
          </a:xfrm>
          <a:prstGeom prst="rect">
            <a:avLst/>
          </a:prstGeom>
          <a:noFill/>
        </p:spPr>
        <p:txBody>
          <a:bodyPr>
            <a:spAutoFit/>
            <a:scene3d>
              <a:camera prst="orthographicFront"/>
              <a:lightRig rig="glow" dir="tl">
                <a:rot lat="0" lon="0" rev="5400000"/>
              </a:lightRig>
            </a:scene3d>
            <a:sp3d contourW="12700">
              <a:bevelT w="25400" h="25400"/>
              <a:contourClr>
                <a:schemeClr val="accent6">
                  <a:shade val="73000"/>
                </a:schemeClr>
              </a:contourClr>
            </a:sp3d>
          </a:bodyPr>
          <a:lstStyle/>
          <a:p>
            <a:pPr algn="ctr">
              <a:defRPr/>
            </a:pPr>
            <a:r>
              <a:rPr lang="en-US" altLang="zh-CN" sz="54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a typeface="宋体" pitchFamily="2" charset="-122"/>
              </a:rPr>
              <a:t>FSK</a:t>
            </a:r>
            <a:endParaRPr lang="zh-CN" altLang="en-US" sz="54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a typeface="宋体" pitchFamily="2" charset="-122"/>
            </a:endParaRPr>
          </a:p>
        </p:txBody>
      </p:sp>
      <p:sp>
        <p:nvSpPr>
          <p:cNvPr id="18" name="矩形 17"/>
          <p:cNvSpPr/>
          <p:nvPr/>
        </p:nvSpPr>
        <p:spPr>
          <a:xfrm>
            <a:off x="1219200" y="4800600"/>
            <a:ext cx="2641600" cy="923330"/>
          </a:xfrm>
          <a:prstGeom prst="rect">
            <a:avLst/>
          </a:prstGeom>
          <a:noFill/>
        </p:spPr>
        <p:txBody>
          <a:bodyPr>
            <a:spAutoFit/>
            <a:scene3d>
              <a:camera prst="orthographicFront"/>
              <a:lightRig rig="glow" dir="tl">
                <a:rot lat="0" lon="0" rev="5400000"/>
              </a:lightRig>
            </a:scene3d>
            <a:sp3d contourW="12700">
              <a:bevelT w="25400" h="25400"/>
              <a:contourClr>
                <a:schemeClr val="accent6">
                  <a:shade val="73000"/>
                </a:schemeClr>
              </a:contourClr>
            </a:sp3d>
          </a:bodyPr>
          <a:lstStyle/>
          <a:p>
            <a:pPr algn="ctr">
              <a:defRPr/>
            </a:pPr>
            <a:r>
              <a:rPr lang="en-US" altLang="zh-CN" sz="54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a typeface="宋体" pitchFamily="2" charset="-122"/>
              </a:rPr>
              <a:t>PSK</a:t>
            </a:r>
            <a:endParaRPr lang="zh-CN" altLang="en-US" sz="54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a typeface="宋体" pitchFamily="2" charset="-122"/>
            </a:endParaRPr>
          </a:p>
        </p:txBody>
      </p:sp>
      <p:sp>
        <p:nvSpPr>
          <p:cNvPr id="20" name="标题 106"/>
          <p:cNvSpPr>
            <a:spLocks noGrp="1"/>
          </p:cNvSpPr>
          <p:nvPr>
            <p:ph type="title"/>
          </p:nvPr>
        </p:nvSpPr>
        <p:spPr>
          <a:xfrm>
            <a:off x="203200" y="228600"/>
            <a:ext cx="10668000" cy="609600"/>
          </a:xfrm>
        </p:spPr>
        <p:txBody>
          <a:bodyPr/>
          <a:lstStyle/>
          <a:p>
            <a:r>
              <a:rPr lang="en-US" altLang="zh-CN" sz="2800" dirty="0" smtClean="0">
                <a:solidFill>
                  <a:schemeClr val="tx2"/>
                </a:solidFill>
              </a:rPr>
              <a:t>DDS</a:t>
            </a:r>
            <a:r>
              <a:rPr lang="zh-CN" altLang="en-US" sz="2800" dirty="0" smtClean="0">
                <a:solidFill>
                  <a:schemeClr val="tx2"/>
                </a:solidFill>
              </a:rPr>
              <a:t>基本原理</a:t>
            </a:r>
            <a:r>
              <a:rPr lang="en-US" altLang="zh-CN" sz="2800" dirty="0" smtClean="0">
                <a:solidFill>
                  <a:schemeClr val="tx2"/>
                </a:solidFill>
              </a:rPr>
              <a:t>——</a:t>
            </a:r>
            <a:r>
              <a:rPr lang="zh-CN" altLang="en-US" sz="2800" dirty="0" smtClean="0">
                <a:solidFill>
                  <a:schemeClr val="tx2"/>
                </a:solidFill>
              </a:rPr>
              <a:t>产生常见调制波</a:t>
            </a:r>
            <a:endParaRPr lang="zh-CN" altLang="en-US" sz="2800" dirty="0">
              <a:solidFill>
                <a:schemeClr val="tx2"/>
              </a:solidFill>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5"/>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5"/>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edg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39" presetClass="entr" presetSubtype="0" accel="10000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ppt_h</p:attrName>
                                        </p:attrNameLst>
                                      </p:cBhvr>
                                      <p:tavLst>
                                        <p:tav tm="0">
                                          <p:val>
                                            <p:strVal val="#ppt_h/20"/>
                                          </p:val>
                                        </p:tav>
                                        <p:tav tm="50000">
                                          <p:val>
                                            <p:strVal val="#ppt_h/20"/>
                                          </p:val>
                                        </p:tav>
                                        <p:tav tm="100000">
                                          <p:val>
                                            <p:strVal val="#ppt_h"/>
                                          </p:val>
                                        </p:tav>
                                      </p:tavLst>
                                    </p:anim>
                                    <p:anim calcmode="lin" valueType="num">
                                      <p:cBhvr>
                                        <p:cTn id="21" dur="500" fill="hold"/>
                                        <p:tgtEl>
                                          <p:spTgt spid="6"/>
                                        </p:tgtEl>
                                        <p:attrNameLst>
                                          <p:attrName>ppt_w</p:attrName>
                                        </p:attrNameLst>
                                      </p:cBhvr>
                                      <p:tavLst>
                                        <p:tav tm="0">
                                          <p:val>
                                            <p:strVal val="#ppt_w+.3"/>
                                          </p:val>
                                        </p:tav>
                                        <p:tav tm="50000">
                                          <p:val>
                                            <p:strVal val="#ppt_w+.3"/>
                                          </p:val>
                                        </p:tav>
                                        <p:tav tm="100000">
                                          <p:val>
                                            <p:strVal val="#ppt_w"/>
                                          </p:val>
                                        </p:tav>
                                      </p:tavLst>
                                    </p:anim>
                                    <p:anim calcmode="lin" valueType="num">
                                      <p:cBhvr>
                                        <p:cTn id="22" dur="500" fill="hold"/>
                                        <p:tgtEl>
                                          <p:spTgt spid="6"/>
                                        </p:tgtEl>
                                        <p:attrNameLst>
                                          <p:attrName>ppt_x</p:attrName>
                                        </p:attrNameLst>
                                      </p:cBhvr>
                                      <p:tavLst>
                                        <p:tav tm="0">
                                          <p:val>
                                            <p:strVal val="#ppt_x-.3"/>
                                          </p:val>
                                        </p:tav>
                                        <p:tav tm="50000">
                                          <p:val>
                                            <p:strVal val="#ppt_x"/>
                                          </p:val>
                                        </p:tav>
                                        <p:tav tm="100000">
                                          <p:val>
                                            <p:strVal val="#ppt_x"/>
                                          </p:val>
                                        </p:tav>
                                      </p:tavLst>
                                    </p:anim>
                                    <p:anim calcmode="lin" valueType="num">
                                      <p:cBhvr>
                                        <p:cTn id="23"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edg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39" presetClass="entr" presetSubtype="0" accel="10000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p:cTn id="33" dur="500" fill="hold"/>
                                        <p:tgtEl>
                                          <p:spTgt spid="7"/>
                                        </p:tgtEl>
                                        <p:attrNameLst>
                                          <p:attrName>ppt_h</p:attrName>
                                        </p:attrNameLst>
                                      </p:cBhvr>
                                      <p:tavLst>
                                        <p:tav tm="0">
                                          <p:val>
                                            <p:strVal val="#ppt_h/20"/>
                                          </p:val>
                                        </p:tav>
                                        <p:tav tm="50000">
                                          <p:val>
                                            <p:strVal val="#ppt_h/20"/>
                                          </p:val>
                                        </p:tav>
                                        <p:tav tm="100000">
                                          <p:val>
                                            <p:strVal val="#ppt_h"/>
                                          </p:val>
                                        </p:tav>
                                      </p:tavLst>
                                    </p:anim>
                                    <p:anim calcmode="lin" valueType="num">
                                      <p:cBhvr>
                                        <p:cTn id="34" dur="500" fill="hold"/>
                                        <p:tgtEl>
                                          <p:spTgt spid="7"/>
                                        </p:tgtEl>
                                        <p:attrNameLst>
                                          <p:attrName>ppt_w</p:attrName>
                                        </p:attrNameLst>
                                      </p:cBhvr>
                                      <p:tavLst>
                                        <p:tav tm="0">
                                          <p:val>
                                            <p:strVal val="#ppt_w+.3"/>
                                          </p:val>
                                        </p:tav>
                                        <p:tav tm="50000">
                                          <p:val>
                                            <p:strVal val="#ppt_w+.3"/>
                                          </p:val>
                                        </p:tav>
                                        <p:tav tm="100000">
                                          <p:val>
                                            <p:strVal val="#ppt_w"/>
                                          </p:val>
                                        </p:tav>
                                      </p:tavLst>
                                    </p:anim>
                                    <p:anim calcmode="lin" valueType="num">
                                      <p:cBhvr>
                                        <p:cTn id="35" dur="500" fill="hold"/>
                                        <p:tgtEl>
                                          <p:spTgt spid="7"/>
                                        </p:tgtEl>
                                        <p:attrNameLst>
                                          <p:attrName>ppt_x</p:attrName>
                                        </p:attrNameLst>
                                      </p:cBhvr>
                                      <p:tavLst>
                                        <p:tav tm="0">
                                          <p:val>
                                            <p:strVal val="#ppt_x-.3"/>
                                          </p:val>
                                        </p:tav>
                                        <p:tav tm="50000">
                                          <p:val>
                                            <p:strVal val="#ppt_x"/>
                                          </p:val>
                                        </p:tav>
                                        <p:tav tm="100000">
                                          <p:val>
                                            <p:strVal val="#ppt_x"/>
                                          </p:val>
                                        </p:tav>
                                      </p:tavLst>
                                    </p:anim>
                                    <p:anim calcmode="lin" valueType="num">
                                      <p:cBhvr>
                                        <p:cTn id="3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edge">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39" presetClass="entr" presetSubtype="0" accel="100000" fill="hold" grpId="0" nodeType="click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p:cTn id="46" dur="500" fill="hold"/>
                                        <p:tgtEl>
                                          <p:spTgt spid="8"/>
                                        </p:tgtEl>
                                        <p:attrNameLst>
                                          <p:attrName>ppt_h</p:attrName>
                                        </p:attrNameLst>
                                      </p:cBhvr>
                                      <p:tavLst>
                                        <p:tav tm="0">
                                          <p:val>
                                            <p:strVal val="#ppt_h/20"/>
                                          </p:val>
                                        </p:tav>
                                        <p:tav tm="50000">
                                          <p:val>
                                            <p:strVal val="#ppt_h/20"/>
                                          </p:val>
                                        </p:tav>
                                        <p:tav tm="100000">
                                          <p:val>
                                            <p:strVal val="#ppt_h"/>
                                          </p:val>
                                        </p:tav>
                                      </p:tavLst>
                                    </p:anim>
                                    <p:anim calcmode="lin" valueType="num">
                                      <p:cBhvr>
                                        <p:cTn id="47" dur="500" fill="hold"/>
                                        <p:tgtEl>
                                          <p:spTgt spid="8"/>
                                        </p:tgtEl>
                                        <p:attrNameLst>
                                          <p:attrName>ppt_w</p:attrName>
                                        </p:attrNameLst>
                                      </p:cBhvr>
                                      <p:tavLst>
                                        <p:tav tm="0">
                                          <p:val>
                                            <p:strVal val="#ppt_w+.3"/>
                                          </p:val>
                                        </p:tav>
                                        <p:tav tm="50000">
                                          <p:val>
                                            <p:strVal val="#ppt_w+.3"/>
                                          </p:val>
                                        </p:tav>
                                        <p:tav tm="100000">
                                          <p:val>
                                            <p:strVal val="#ppt_w"/>
                                          </p:val>
                                        </p:tav>
                                      </p:tavLst>
                                    </p:anim>
                                    <p:anim calcmode="lin" valueType="num">
                                      <p:cBhvr>
                                        <p:cTn id="48" dur="500" fill="hold"/>
                                        <p:tgtEl>
                                          <p:spTgt spid="8"/>
                                        </p:tgtEl>
                                        <p:attrNameLst>
                                          <p:attrName>ppt_x</p:attrName>
                                        </p:attrNameLst>
                                      </p:cBhvr>
                                      <p:tavLst>
                                        <p:tav tm="0">
                                          <p:val>
                                            <p:strVal val="#ppt_x-.3"/>
                                          </p:val>
                                        </p:tav>
                                        <p:tav tm="50000">
                                          <p:val>
                                            <p:strVal val="#ppt_x"/>
                                          </p:val>
                                        </p:tav>
                                        <p:tav tm="100000">
                                          <p:val>
                                            <p:strVal val="#ppt_x"/>
                                          </p:val>
                                        </p:tav>
                                      </p:tavLst>
                                    </p:anim>
                                    <p:anim calcmode="lin" valueType="num">
                                      <p:cBhvr>
                                        <p:cTn id="49"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34" presetClass="entr" presetSubtype="0" fill="hold" nodeType="clickEffect">
                                  <p:stCondLst>
                                    <p:cond delay="0"/>
                                  </p:stCondLst>
                                  <p:childTnLst>
                                    <p:set>
                                      <p:cBhvr>
                                        <p:cTn id="53" dur="1" fill="hold">
                                          <p:stCondLst>
                                            <p:cond delay="0"/>
                                          </p:stCondLst>
                                        </p:cTn>
                                        <p:tgtEl>
                                          <p:spTgt spid="13"/>
                                        </p:tgtEl>
                                        <p:attrNameLst>
                                          <p:attrName>style.visibility</p:attrName>
                                        </p:attrNameLst>
                                      </p:cBhvr>
                                      <p:to>
                                        <p:strVal val="visible"/>
                                      </p:to>
                                    </p:set>
                                    <p:anim from="(-#ppt_w/2)" to="(#ppt_x)" calcmode="lin" valueType="num">
                                      <p:cBhvr>
                                        <p:cTn id="54" dur="600" fill="hold">
                                          <p:stCondLst>
                                            <p:cond delay="0"/>
                                          </p:stCondLst>
                                        </p:cTn>
                                        <p:tgtEl>
                                          <p:spTgt spid="13"/>
                                        </p:tgtEl>
                                        <p:attrNameLst>
                                          <p:attrName>ppt_x</p:attrName>
                                        </p:attrNameLst>
                                      </p:cBhvr>
                                    </p:anim>
                                    <p:anim from="0" to="-1.0" calcmode="lin" valueType="num">
                                      <p:cBhvr>
                                        <p:cTn id="55" dur="200" decel="50000" autoRev="1" fill="hold">
                                          <p:stCondLst>
                                            <p:cond delay="600"/>
                                          </p:stCondLst>
                                        </p:cTn>
                                        <p:tgtEl>
                                          <p:spTgt spid="13"/>
                                        </p:tgtEl>
                                        <p:attrNameLst>
                                          <p:attrName>xshear</p:attrName>
                                        </p:attrNameLst>
                                      </p:cBhvr>
                                    </p:anim>
                                    <p:animScale>
                                      <p:cBhvr>
                                        <p:cTn id="56" dur="200" decel="100000" autoRev="1" fill="hold">
                                          <p:stCondLst>
                                            <p:cond delay="600"/>
                                          </p:stCondLst>
                                        </p:cTn>
                                        <p:tgtEl>
                                          <p:spTgt spid="13"/>
                                        </p:tgtEl>
                                      </p:cBhvr>
                                      <p:from x="100000" y="100000"/>
                                      <p:to x="80000" y="100000"/>
                                    </p:animScale>
                                    <p:anim by="(#ppt_h/3+#ppt_w*0.1)" calcmode="lin" valueType="num">
                                      <p:cBhvr additive="sum">
                                        <p:cTn id="57" dur="200" decel="100000" autoRev="1" fill="hold">
                                          <p:stCondLst>
                                            <p:cond delay="600"/>
                                          </p:stCondLst>
                                        </p:cTn>
                                        <p:tgtEl>
                                          <p:spTgt spid="13"/>
                                        </p:tgtEl>
                                        <p:attrNameLst>
                                          <p:attrName>ppt_x</p:attrName>
                                        </p:attrNameLst>
                                      </p:cBhvr>
                                    </p:anim>
                                  </p:childTnLst>
                                </p:cTn>
                              </p:par>
                            </p:childTnLst>
                          </p:cTn>
                        </p:par>
                      </p:childTnLst>
                    </p:cTn>
                  </p:par>
                  <p:par>
                    <p:cTn id="58" fill="hold">
                      <p:stCondLst>
                        <p:cond delay="indefinite"/>
                      </p:stCondLst>
                      <p:childTnLst>
                        <p:par>
                          <p:cTn id="59" fill="hold">
                            <p:stCondLst>
                              <p:cond delay="0"/>
                            </p:stCondLst>
                            <p:childTnLst>
                              <p:par>
                                <p:cTn id="60" presetID="34" presetClass="entr" presetSubtype="0" fill="hold" nodeType="clickEffect">
                                  <p:stCondLst>
                                    <p:cond delay="0"/>
                                  </p:stCondLst>
                                  <p:childTnLst>
                                    <p:set>
                                      <p:cBhvr>
                                        <p:cTn id="61" dur="1" fill="hold">
                                          <p:stCondLst>
                                            <p:cond delay="0"/>
                                          </p:stCondLst>
                                        </p:cTn>
                                        <p:tgtEl>
                                          <p:spTgt spid="14"/>
                                        </p:tgtEl>
                                        <p:attrNameLst>
                                          <p:attrName>style.visibility</p:attrName>
                                        </p:attrNameLst>
                                      </p:cBhvr>
                                      <p:to>
                                        <p:strVal val="visible"/>
                                      </p:to>
                                    </p:set>
                                    <p:anim from="(-#ppt_w/2)" to="(#ppt_x)" calcmode="lin" valueType="num">
                                      <p:cBhvr>
                                        <p:cTn id="62" dur="600" fill="hold">
                                          <p:stCondLst>
                                            <p:cond delay="0"/>
                                          </p:stCondLst>
                                        </p:cTn>
                                        <p:tgtEl>
                                          <p:spTgt spid="14"/>
                                        </p:tgtEl>
                                        <p:attrNameLst>
                                          <p:attrName>ppt_x</p:attrName>
                                        </p:attrNameLst>
                                      </p:cBhvr>
                                    </p:anim>
                                    <p:anim from="0" to="-1.0" calcmode="lin" valueType="num">
                                      <p:cBhvr>
                                        <p:cTn id="63" dur="200" decel="50000" autoRev="1" fill="hold">
                                          <p:stCondLst>
                                            <p:cond delay="600"/>
                                          </p:stCondLst>
                                        </p:cTn>
                                        <p:tgtEl>
                                          <p:spTgt spid="14"/>
                                        </p:tgtEl>
                                        <p:attrNameLst>
                                          <p:attrName>xshear</p:attrName>
                                        </p:attrNameLst>
                                      </p:cBhvr>
                                    </p:anim>
                                    <p:animScale>
                                      <p:cBhvr>
                                        <p:cTn id="64" dur="200" decel="100000" autoRev="1" fill="hold">
                                          <p:stCondLst>
                                            <p:cond delay="600"/>
                                          </p:stCondLst>
                                        </p:cTn>
                                        <p:tgtEl>
                                          <p:spTgt spid="14"/>
                                        </p:tgtEl>
                                      </p:cBhvr>
                                      <p:from x="100000" y="100000"/>
                                      <p:to x="80000" y="100000"/>
                                    </p:animScale>
                                    <p:anim by="(#ppt_h/3+#ppt_w*0.1)" calcmode="lin" valueType="num">
                                      <p:cBhvr additive="sum">
                                        <p:cTn id="65" dur="200" decel="100000" autoRev="1" fill="hold">
                                          <p:stCondLst>
                                            <p:cond delay="600"/>
                                          </p:stCondLst>
                                        </p:cTn>
                                        <p:tgtEl>
                                          <p:spTgt spid="14"/>
                                        </p:tgtEl>
                                        <p:attrNameLst>
                                          <p:attrName>ppt_x</p:attrName>
                                        </p:attrNameLst>
                                      </p:cBhvr>
                                    </p:anim>
                                  </p:childTnLst>
                                </p:cTn>
                              </p:par>
                            </p:childTnLst>
                          </p:cTn>
                        </p:par>
                      </p:childTnLst>
                    </p:cTn>
                  </p:par>
                  <p:par>
                    <p:cTn id="66" fill="hold">
                      <p:stCondLst>
                        <p:cond delay="indefinite"/>
                      </p:stCondLst>
                      <p:childTnLst>
                        <p:par>
                          <p:cTn id="67" fill="hold">
                            <p:stCondLst>
                              <p:cond delay="0"/>
                            </p:stCondLst>
                            <p:childTnLst>
                              <p:par>
                                <p:cTn id="68" presetID="34" presetClass="entr" presetSubtype="0" fill="hold" nodeType="clickEffect">
                                  <p:stCondLst>
                                    <p:cond delay="0"/>
                                  </p:stCondLst>
                                  <p:childTnLst>
                                    <p:set>
                                      <p:cBhvr>
                                        <p:cTn id="69" dur="1" fill="hold">
                                          <p:stCondLst>
                                            <p:cond delay="0"/>
                                          </p:stCondLst>
                                        </p:cTn>
                                        <p:tgtEl>
                                          <p:spTgt spid="15"/>
                                        </p:tgtEl>
                                        <p:attrNameLst>
                                          <p:attrName>style.visibility</p:attrName>
                                        </p:attrNameLst>
                                      </p:cBhvr>
                                      <p:to>
                                        <p:strVal val="visible"/>
                                      </p:to>
                                    </p:set>
                                    <p:anim from="(-#ppt_w/2)" to="(#ppt_x)" calcmode="lin" valueType="num">
                                      <p:cBhvr>
                                        <p:cTn id="70" dur="600" fill="hold">
                                          <p:stCondLst>
                                            <p:cond delay="0"/>
                                          </p:stCondLst>
                                        </p:cTn>
                                        <p:tgtEl>
                                          <p:spTgt spid="15"/>
                                        </p:tgtEl>
                                        <p:attrNameLst>
                                          <p:attrName>ppt_x</p:attrName>
                                        </p:attrNameLst>
                                      </p:cBhvr>
                                    </p:anim>
                                    <p:anim from="0" to="-1.0" calcmode="lin" valueType="num">
                                      <p:cBhvr>
                                        <p:cTn id="71" dur="200" decel="50000" autoRev="1" fill="hold">
                                          <p:stCondLst>
                                            <p:cond delay="600"/>
                                          </p:stCondLst>
                                        </p:cTn>
                                        <p:tgtEl>
                                          <p:spTgt spid="15"/>
                                        </p:tgtEl>
                                        <p:attrNameLst>
                                          <p:attrName>xshear</p:attrName>
                                        </p:attrNameLst>
                                      </p:cBhvr>
                                    </p:anim>
                                    <p:animScale>
                                      <p:cBhvr>
                                        <p:cTn id="72" dur="200" decel="100000" autoRev="1" fill="hold">
                                          <p:stCondLst>
                                            <p:cond delay="600"/>
                                          </p:stCondLst>
                                        </p:cTn>
                                        <p:tgtEl>
                                          <p:spTgt spid="15"/>
                                        </p:tgtEl>
                                      </p:cBhvr>
                                      <p:from x="100000" y="100000"/>
                                      <p:to x="80000" y="100000"/>
                                    </p:animScale>
                                    <p:anim by="(#ppt_h/3+#ppt_w*0.1)" calcmode="lin" valueType="num">
                                      <p:cBhvr additive="sum">
                                        <p:cTn id="73" dur="200" decel="100000" autoRev="1" fill="hold">
                                          <p:stCondLst>
                                            <p:cond delay="600"/>
                                          </p:stCondLst>
                                        </p:cTn>
                                        <p:tgtEl>
                                          <p:spTgt spid="15"/>
                                        </p:tgtEl>
                                        <p:attrNameLst>
                                          <p:attrName>ppt_x</p:attrName>
                                        </p:attrNameLst>
                                      </p:cBhvr>
                                    </p:anim>
                                  </p:childTnLst>
                                </p:cTn>
                              </p:par>
                            </p:childTnLst>
                          </p:cTn>
                        </p:par>
                      </p:childTnLst>
                    </p:cTn>
                  </p:par>
                  <p:par>
                    <p:cTn id="74" fill="hold">
                      <p:stCondLst>
                        <p:cond delay="indefinite"/>
                      </p:stCondLst>
                      <p:childTnLst>
                        <p:par>
                          <p:cTn id="75" fill="hold">
                            <p:stCondLst>
                              <p:cond delay="0"/>
                            </p:stCondLst>
                            <p:childTnLst>
                              <p:par>
                                <p:cTn id="76" presetID="34" presetClass="entr" presetSubtype="0" fill="hold" nodeType="clickEffect">
                                  <p:stCondLst>
                                    <p:cond delay="0"/>
                                  </p:stCondLst>
                                  <p:childTnLst>
                                    <p:set>
                                      <p:cBhvr>
                                        <p:cTn id="77" dur="1" fill="hold">
                                          <p:stCondLst>
                                            <p:cond delay="0"/>
                                          </p:stCondLst>
                                        </p:cTn>
                                        <p:tgtEl>
                                          <p:spTgt spid="16"/>
                                        </p:tgtEl>
                                        <p:attrNameLst>
                                          <p:attrName>style.visibility</p:attrName>
                                        </p:attrNameLst>
                                      </p:cBhvr>
                                      <p:to>
                                        <p:strVal val="visible"/>
                                      </p:to>
                                    </p:set>
                                    <p:anim from="(-#ppt_w/2)" to="(#ppt_x)" calcmode="lin" valueType="num">
                                      <p:cBhvr>
                                        <p:cTn id="78" dur="600" fill="hold">
                                          <p:stCondLst>
                                            <p:cond delay="0"/>
                                          </p:stCondLst>
                                        </p:cTn>
                                        <p:tgtEl>
                                          <p:spTgt spid="16"/>
                                        </p:tgtEl>
                                        <p:attrNameLst>
                                          <p:attrName>ppt_x</p:attrName>
                                        </p:attrNameLst>
                                      </p:cBhvr>
                                    </p:anim>
                                    <p:anim from="0" to="-1.0" calcmode="lin" valueType="num">
                                      <p:cBhvr>
                                        <p:cTn id="79" dur="200" decel="50000" autoRev="1" fill="hold">
                                          <p:stCondLst>
                                            <p:cond delay="600"/>
                                          </p:stCondLst>
                                        </p:cTn>
                                        <p:tgtEl>
                                          <p:spTgt spid="16"/>
                                        </p:tgtEl>
                                        <p:attrNameLst>
                                          <p:attrName>xshear</p:attrName>
                                        </p:attrNameLst>
                                      </p:cBhvr>
                                    </p:anim>
                                    <p:animScale>
                                      <p:cBhvr>
                                        <p:cTn id="80" dur="200" decel="100000" autoRev="1" fill="hold">
                                          <p:stCondLst>
                                            <p:cond delay="600"/>
                                          </p:stCondLst>
                                        </p:cTn>
                                        <p:tgtEl>
                                          <p:spTgt spid="16"/>
                                        </p:tgtEl>
                                      </p:cBhvr>
                                      <p:from x="100000" y="100000"/>
                                      <p:to x="80000" y="100000"/>
                                    </p:animScale>
                                    <p:anim by="(#ppt_h/3+#ppt_w*0.1)" calcmode="lin" valueType="num">
                                      <p:cBhvr additive="sum">
                                        <p:cTn id="81" dur="200" decel="100000" autoRev="1" fill="hold">
                                          <p:stCondLst>
                                            <p:cond delay="600"/>
                                          </p:stCondLst>
                                        </p:cTn>
                                        <p:tgtEl>
                                          <p:spTgt spid="16"/>
                                        </p:tgtEl>
                                        <p:attrNameLst>
                                          <p:attrName>ppt_x</p:attrName>
                                        </p:attrNameLst>
                                      </p:cBhvr>
                                    </p:anim>
                                  </p:childTnLst>
                                </p:cTn>
                              </p:par>
                            </p:childTnLst>
                          </p:cTn>
                        </p:par>
                      </p:childTnLst>
                    </p:cTn>
                  </p:par>
                  <p:par>
                    <p:cTn id="82" fill="hold">
                      <p:stCondLst>
                        <p:cond delay="indefinite"/>
                      </p:stCondLst>
                      <p:childTnLst>
                        <p:par>
                          <p:cTn id="83" fill="hold">
                            <p:stCondLst>
                              <p:cond delay="0"/>
                            </p:stCondLst>
                            <p:childTnLst>
                              <p:par>
                                <p:cTn id="84" presetID="34" presetClass="entr" presetSubtype="0" fill="hold" nodeType="clickEffect">
                                  <p:stCondLst>
                                    <p:cond delay="0"/>
                                  </p:stCondLst>
                                  <p:childTnLst>
                                    <p:set>
                                      <p:cBhvr>
                                        <p:cTn id="85" dur="1" fill="hold">
                                          <p:stCondLst>
                                            <p:cond delay="0"/>
                                          </p:stCondLst>
                                        </p:cTn>
                                        <p:tgtEl>
                                          <p:spTgt spid="17"/>
                                        </p:tgtEl>
                                        <p:attrNameLst>
                                          <p:attrName>style.visibility</p:attrName>
                                        </p:attrNameLst>
                                      </p:cBhvr>
                                      <p:to>
                                        <p:strVal val="visible"/>
                                      </p:to>
                                    </p:set>
                                    <p:anim from="(-#ppt_w/2)" to="(#ppt_x)" calcmode="lin" valueType="num">
                                      <p:cBhvr>
                                        <p:cTn id="86" dur="600" fill="hold">
                                          <p:stCondLst>
                                            <p:cond delay="0"/>
                                          </p:stCondLst>
                                        </p:cTn>
                                        <p:tgtEl>
                                          <p:spTgt spid="17"/>
                                        </p:tgtEl>
                                        <p:attrNameLst>
                                          <p:attrName>ppt_x</p:attrName>
                                        </p:attrNameLst>
                                      </p:cBhvr>
                                    </p:anim>
                                    <p:anim from="0" to="-1.0" calcmode="lin" valueType="num">
                                      <p:cBhvr>
                                        <p:cTn id="87" dur="200" decel="50000" autoRev="1" fill="hold">
                                          <p:stCondLst>
                                            <p:cond delay="600"/>
                                          </p:stCondLst>
                                        </p:cTn>
                                        <p:tgtEl>
                                          <p:spTgt spid="17"/>
                                        </p:tgtEl>
                                        <p:attrNameLst>
                                          <p:attrName>xshear</p:attrName>
                                        </p:attrNameLst>
                                      </p:cBhvr>
                                    </p:anim>
                                    <p:animScale>
                                      <p:cBhvr>
                                        <p:cTn id="88" dur="200" decel="100000" autoRev="1" fill="hold">
                                          <p:stCondLst>
                                            <p:cond delay="600"/>
                                          </p:stCondLst>
                                        </p:cTn>
                                        <p:tgtEl>
                                          <p:spTgt spid="17"/>
                                        </p:tgtEl>
                                      </p:cBhvr>
                                      <p:from x="100000" y="100000"/>
                                      <p:to x="80000" y="100000"/>
                                    </p:animScale>
                                    <p:anim by="(#ppt_h/3+#ppt_w*0.1)" calcmode="lin" valueType="num">
                                      <p:cBhvr additive="sum">
                                        <p:cTn id="89" dur="200" decel="100000" autoRev="1" fill="hold">
                                          <p:stCondLst>
                                            <p:cond delay="600"/>
                                          </p:stCondLst>
                                        </p:cTn>
                                        <p:tgtEl>
                                          <p:spTgt spid="17"/>
                                        </p:tgtEl>
                                        <p:attrNameLst>
                                          <p:attrName>ppt_x</p:attrName>
                                        </p:attrNameLst>
                                      </p:cBhvr>
                                    </p:anim>
                                  </p:childTnLst>
                                </p:cTn>
                              </p:par>
                            </p:childTnLst>
                          </p:cTn>
                        </p:par>
                      </p:childTnLst>
                    </p:cTn>
                  </p:par>
                  <p:par>
                    <p:cTn id="90" fill="hold">
                      <p:stCondLst>
                        <p:cond delay="indefinite"/>
                      </p:stCondLst>
                      <p:childTnLst>
                        <p:par>
                          <p:cTn id="91" fill="hold">
                            <p:stCondLst>
                              <p:cond delay="0"/>
                            </p:stCondLst>
                            <p:childTnLst>
                              <p:par>
                                <p:cTn id="92" presetID="34" presetClass="entr" presetSubtype="0" fill="hold" nodeType="clickEffect">
                                  <p:stCondLst>
                                    <p:cond delay="0"/>
                                  </p:stCondLst>
                                  <p:childTnLst>
                                    <p:set>
                                      <p:cBhvr>
                                        <p:cTn id="93" dur="1" fill="hold">
                                          <p:stCondLst>
                                            <p:cond delay="0"/>
                                          </p:stCondLst>
                                        </p:cTn>
                                        <p:tgtEl>
                                          <p:spTgt spid="18"/>
                                        </p:tgtEl>
                                        <p:attrNameLst>
                                          <p:attrName>style.visibility</p:attrName>
                                        </p:attrNameLst>
                                      </p:cBhvr>
                                      <p:to>
                                        <p:strVal val="visible"/>
                                      </p:to>
                                    </p:set>
                                    <p:anim from="(-#ppt_w/2)" to="(#ppt_x)" calcmode="lin" valueType="num">
                                      <p:cBhvr>
                                        <p:cTn id="94" dur="600" fill="hold">
                                          <p:stCondLst>
                                            <p:cond delay="0"/>
                                          </p:stCondLst>
                                        </p:cTn>
                                        <p:tgtEl>
                                          <p:spTgt spid="18"/>
                                        </p:tgtEl>
                                        <p:attrNameLst>
                                          <p:attrName>ppt_x</p:attrName>
                                        </p:attrNameLst>
                                      </p:cBhvr>
                                    </p:anim>
                                    <p:anim from="0" to="-1.0" calcmode="lin" valueType="num">
                                      <p:cBhvr>
                                        <p:cTn id="95" dur="200" decel="50000" autoRev="1" fill="hold">
                                          <p:stCondLst>
                                            <p:cond delay="600"/>
                                          </p:stCondLst>
                                        </p:cTn>
                                        <p:tgtEl>
                                          <p:spTgt spid="18"/>
                                        </p:tgtEl>
                                        <p:attrNameLst>
                                          <p:attrName>xshear</p:attrName>
                                        </p:attrNameLst>
                                      </p:cBhvr>
                                    </p:anim>
                                    <p:animScale>
                                      <p:cBhvr>
                                        <p:cTn id="96" dur="200" decel="100000" autoRev="1" fill="hold">
                                          <p:stCondLst>
                                            <p:cond delay="600"/>
                                          </p:stCondLst>
                                        </p:cTn>
                                        <p:tgtEl>
                                          <p:spTgt spid="18"/>
                                        </p:tgtEl>
                                      </p:cBhvr>
                                      <p:from x="100000" y="100000"/>
                                      <p:to x="80000" y="100000"/>
                                    </p:animScale>
                                    <p:anim by="(#ppt_h/3+#ppt_w*0.1)" calcmode="lin" valueType="num">
                                      <p:cBhvr additive="sum">
                                        <p:cTn id="97" dur="200" decel="100000" autoRev="1" fill="hold">
                                          <p:stCondLst>
                                            <p:cond delay="600"/>
                                          </p:stCondLst>
                                        </p:cTn>
                                        <p:tgtEl>
                                          <p:spTgt spid="18"/>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animBg="1"/>
      <p:bldP spid="11"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4" name="标题 106"/>
          <p:cNvSpPr>
            <a:spLocks noGrp="1"/>
          </p:cNvSpPr>
          <p:nvPr>
            <p:ph type="title"/>
          </p:nvPr>
        </p:nvSpPr>
        <p:spPr>
          <a:xfrm>
            <a:off x="203200" y="228600"/>
            <a:ext cx="10668000" cy="609600"/>
          </a:xfrm>
        </p:spPr>
        <p:txBody>
          <a:bodyPr/>
          <a:lstStyle/>
          <a:p>
            <a:r>
              <a:rPr lang="en-US" altLang="zh-CN" sz="2800" dirty="0" smtClean="0">
                <a:solidFill>
                  <a:schemeClr val="tx2"/>
                </a:solidFill>
              </a:rPr>
              <a:t>DDS</a:t>
            </a:r>
            <a:r>
              <a:rPr lang="zh-CN" altLang="en-US" sz="2800" dirty="0" smtClean="0">
                <a:solidFill>
                  <a:schemeClr val="tx2"/>
                </a:solidFill>
              </a:rPr>
              <a:t>基本原理</a:t>
            </a:r>
            <a:r>
              <a:rPr lang="en-US" altLang="zh-CN" sz="2800" dirty="0" smtClean="0">
                <a:solidFill>
                  <a:schemeClr val="tx2"/>
                </a:solidFill>
              </a:rPr>
              <a:t>——</a:t>
            </a:r>
            <a:r>
              <a:rPr lang="zh-CN" altLang="en-US" sz="2800" dirty="0" smtClean="0">
                <a:solidFill>
                  <a:schemeClr val="tx2"/>
                </a:solidFill>
              </a:rPr>
              <a:t>产生</a:t>
            </a:r>
            <a:r>
              <a:rPr lang="en-US" altLang="zh-CN" sz="2800" dirty="0" smtClean="0">
                <a:solidFill>
                  <a:schemeClr val="tx2"/>
                </a:solidFill>
              </a:rPr>
              <a:t>IQ</a:t>
            </a:r>
            <a:r>
              <a:rPr lang="zh-CN" altLang="en-US" sz="2800" dirty="0" smtClean="0">
                <a:solidFill>
                  <a:schemeClr val="tx2"/>
                </a:solidFill>
              </a:rPr>
              <a:t>调制波</a:t>
            </a:r>
            <a:endParaRPr lang="zh-CN" altLang="en-US" sz="2800" dirty="0">
              <a:solidFill>
                <a:schemeClr val="tx2"/>
              </a:solidFill>
            </a:endParaRPr>
          </a:p>
        </p:txBody>
      </p:sp>
      <p:sp>
        <p:nvSpPr>
          <p:cNvPr id="43" name="矩形 42"/>
          <p:cNvSpPr/>
          <p:nvPr/>
        </p:nvSpPr>
        <p:spPr>
          <a:xfrm>
            <a:off x="285709" y="1285861"/>
            <a:ext cx="11144328" cy="923330"/>
          </a:xfrm>
          <a:prstGeom prst="rect">
            <a:avLst/>
          </a:prstGeom>
        </p:spPr>
        <p:txBody>
          <a:bodyPr wrap="square">
            <a:spAutoFit/>
          </a:bodyPr>
          <a:lstStyle/>
          <a:p>
            <a:r>
              <a:rPr lang="zh-CN" altLang="en-US" dirty="0" smtClean="0">
                <a:latin typeface="微软雅黑" pitchFamily="34" charset="-122"/>
                <a:ea typeface="微软雅黑" pitchFamily="34" charset="-122"/>
              </a:rPr>
              <a:t>现代通信系统为了使频谱利用率更高，用了许多种矢量调制</a:t>
            </a:r>
            <a:r>
              <a:rPr lang="en-US" altLang="zh-CN" dirty="0" smtClean="0">
                <a:latin typeface="微软雅黑" pitchFamily="34" charset="-122"/>
                <a:ea typeface="微软雅黑" pitchFamily="34" charset="-122"/>
              </a:rPr>
              <a:t>,IQ</a:t>
            </a:r>
            <a:r>
              <a:rPr lang="zh-CN" altLang="en-US" dirty="0" smtClean="0">
                <a:latin typeface="微软雅黑" pitchFamily="34" charset="-122"/>
                <a:ea typeface="微软雅黑" pitchFamily="34" charset="-122"/>
              </a:rPr>
              <a:t>调制中，两个正交信号（频率相同，相位相差</a:t>
            </a:r>
            <a:r>
              <a:rPr lang="en-US" altLang="zh-CN" dirty="0" smtClean="0">
                <a:latin typeface="微软雅黑" pitchFamily="34" charset="-122"/>
                <a:ea typeface="微软雅黑" pitchFamily="34" charset="-122"/>
              </a:rPr>
              <a:t>90 °</a:t>
            </a:r>
            <a:r>
              <a:rPr lang="zh-CN" altLang="en-US" dirty="0" smtClean="0">
                <a:latin typeface="微软雅黑" pitchFamily="34" charset="-122"/>
                <a:ea typeface="微软雅黑" pitchFamily="34" charset="-122"/>
              </a:rPr>
              <a:t>的载波，一般用</a:t>
            </a:r>
            <a:r>
              <a:rPr lang="en-US" altLang="zh-CN" dirty="0" smtClean="0">
                <a:latin typeface="微软雅黑" pitchFamily="34" charset="-122"/>
                <a:ea typeface="微软雅黑" pitchFamily="34" charset="-122"/>
              </a:rPr>
              <a:t>Sin</a:t>
            </a:r>
            <a:r>
              <a:rPr lang="zh-CN" altLang="en-US" dirty="0" smtClean="0">
                <a:latin typeface="微软雅黑" pitchFamily="34" charset="-122"/>
                <a:ea typeface="微软雅黑" pitchFamily="34" charset="-122"/>
              </a:rPr>
              <a:t>和</a:t>
            </a:r>
            <a:r>
              <a:rPr lang="en-US" altLang="zh-CN" dirty="0" smtClean="0">
                <a:latin typeface="微软雅黑" pitchFamily="34" charset="-122"/>
                <a:ea typeface="微软雅黑" pitchFamily="34" charset="-122"/>
              </a:rPr>
              <a:t>Cos</a:t>
            </a:r>
            <a:r>
              <a:rPr lang="zh-CN" altLang="en-US" dirty="0" smtClean="0">
                <a:latin typeface="微软雅黑" pitchFamily="34" charset="-122"/>
                <a:ea typeface="微软雅黑" pitchFamily="34" charset="-122"/>
              </a:rPr>
              <a:t>表示）与</a:t>
            </a:r>
            <a:r>
              <a:rPr lang="en-US" altLang="zh-CN" dirty="0" smtClean="0">
                <a:latin typeface="微软雅黑" pitchFamily="34" charset="-122"/>
                <a:ea typeface="微软雅黑" pitchFamily="34" charset="-122"/>
              </a:rPr>
              <a:t>I</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In-Phase</a:t>
            </a:r>
            <a:r>
              <a:rPr lang="zh-CN" altLang="en-US" dirty="0" smtClean="0">
                <a:latin typeface="微软雅黑" pitchFamily="34" charset="-122"/>
                <a:ea typeface="微软雅黑" pitchFamily="34" charset="-122"/>
              </a:rPr>
              <a:t>，同相分量）、</a:t>
            </a:r>
            <a:r>
              <a:rPr lang="en-US" altLang="zh-CN" dirty="0" smtClean="0">
                <a:latin typeface="微软雅黑" pitchFamily="34" charset="-122"/>
                <a:ea typeface="微软雅黑" pitchFamily="34" charset="-122"/>
              </a:rPr>
              <a:t>Q</a:t>
            </a:r>
            <a:r>
              <a:rPr lang="zh-CN" altLang="en-US" dirty="0" smtClean="0">
                <a:latin typeface="微软雅黑" pitchFamily="34" charset="-122"/>
                <a:ea typeface="微软雅黑" pitchFamily="34" charset="-122"/>
              </a:rPr>
              <a:t>（</a:t>
            </a:r>
            <a:r>
              <a:rPr lang="en-US" altLang="zh-CN" dirty="0" err="1" smtClean="0">
                <a:latin typeface="微软雅黑" pitchFamily="34" charset="-122"/>
                <a:ea typeface="微软雅黑" pitchFamily="34" charset="-122"/>
              </a:rPr>
              <a:t>Quadrature</a:t>
            </a:r>
            <a:r>
              <a:rPr lang="en-US" altLang="zh-CN" dirty="0" smtClean="0">
                <a:latin typeface="微软雅黑" pitchFamily="34" charset="-122"/>
                <a:ea typeface="微软雅黑" pitchFamily="34" charset="-122"/>
              </a:rPr>
              <a:t> Phase</a:t>
            </a:r>
            <a:r>
              <a:rPr lang="zh-CN" altLang="en-US" dirty="0" smtClean="0">
                <a:latin typeface="微软雅黑" pitchFamily="34" charset="-122"/>
                <a:ea typeface="微软雅黑" pitchFamily="34" charset="-122"/>
              </a:rPr>
              <a:t>，正交分量）两路信号分别调制后一起发射，从而提高频谱利用率。</a:t>
            </a:r>
            <a:endParaRPr lang="zh-CN" altLang="en-US" dirty="0">
              <a:latin typeface="微软雅黑" pitchFamily="34" charset="-122"/>
              <a:ea typeface="微软雅黑" pitchFamily="34" charset="-122"/>
            </a:endParaRPr>
          </a:p>
        </p:txBody>
      </p:sp>
      <p:pic>
        <p:nvPicPr>
          <p:cNvPr id="2050" name="Picture 2"/>
          <p:cNvPicPr>
            <a:picLocks noChangeAspect="1" noChangeArrowheads="1"/>
          </p:cNvPicPr>
          <p:nvPr/>
        </p:nvPicPr>
        <p:blipFill>
          <a:blip r:embed="rId3"/>
          <a:srcRect/>
          <a:stretch>
            <a:fillRect/>
          </a:stretch>
        </p:blipFill>
        <p:spPr bwMode="auto">
          <a:xfrm>
            <a:off x="476211" y="2857496"/>
            <a:ext cx="9655560" cy="2214578"/>
          </a:xfrm>
          <a:prstGeom prst="rect">
            <a:avLst/>
          </a:prstGeom>
          <a:noFill/>
          <a:ln w="9525">
            <a:noFill/>
            <a:miter lim="800000"/>
            <a:headEnd/>
            <a:tailEnd/>
          </a:ln>
          <a:effectLst/>
        </p:spPr>
      </p:pic>
    </p:spTree>
  </p:cSld>
  <p:clrMapOvr>
    <a:overrideClrMapping bg1="lt1" tx1="dk1" bg2="lt2" tx2="dk2" accent1="accent1" accent2="accent2" accent3="accent3" accent4="accent4" accent5="accent5" accent6="accent6" hlink="hlink" folHlink="folHlink"/>
  </p:clrMapOvr>
  <p:transition>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descr="http://www.5ilight.com/dianzi/upimg/20070223/11H23I53G033349.jpg"/>
          <p:cNvPicPr>
            <a:picLocks noChangeAspect="1" noChangeArrowheads="1"/>
          </p:cNvPicPr>
          <p:nvPr/>
        </p:nvPicPr>
        <p:blipFill>
          <a:blip r:embed="rId2"/>
          <a:srcRect/>
          <a:stretch>
            <a:fillRect/>
          </a:stretch>
        </p:blipFill>
        <p:spPr bwMode="auto">
          <a:xfrm>
            <a:off x="1" y="2743200"/>
            <a:ext cx="4569884" cy="3581400"/>
          </a:xfrm>
          <a:prstGeom prst="rect">
            <a:avLst/>
          </a:prstGeom>
          <a:noFill/>
          <a:ln w="9525">
            <a:noFill/>
            <a:miter lim="800000"/>
            <a:headEnd/>
            <a:tailEnd/>
          </a:ln>
        </p:spPr>
      </p:pic>
      <p:sp>
        <p:nvSpPr>
          <p:cNvPr id="25604" name="TextBox 3"/>
          <p:cNvSpPr txBox="1">
            <a:spLocks noChangeArrowheads="1"/>
          </p:cNvSpPr>
          <p:nvPr/>
        </p:nvSpPr>
        <p:spPr bwMode="auto">
          <a:xfrm>
            <a:off x="406400" y="1447800"/>
            <a:ext cx="2844800" cy="1077218"/>
          </a:xfrm>
          <a:prstGeom prst="rect">
            <a:avLst/>
          </a:prstGeom>
          <a:noFill/>
          <a:ln w="9525">
            <a:solidFill>
              <a:schemeClr val="tx1"/>
            </a:solidFill>
            <a:miter lim="800000"/>
            <a:headEnd/>
            <a:tailEnd/>
          </a:ln>
        </p:spPr>
        <p:txBody>
          <a:bodyPr>
            <a:spAutoFit/>
          </a:bodyPr>
          <a:lstStyle/>
          <a:p>
            <a:r>
              <a:rPr lang="en-US" altLang="zh-CN" sz="3200">
                <a:latin typeface="微软雅黑" pitchFamily="34" charset="-122"/>
                <a:ea typeface="微软雅黑" pitchFamily="34" charset="-122"/>
              </a:rPr>
              <a:t>IQ</a:t>
            </a:r>
            <a:r>
              <a:rPr lang="zh-CN" altLang="en-US" sz="3200">
                <a:latin typeface="微软雅黑" pitchFamily="34" charset="-122"/>
                <a:ea typeface="微软雅黑" pitchFamily="34" charset="-122"/>
              </a:rPr>
              <a:t>调制真的很难懂吗？</a:t>
            </a:r>
          </a:p>
        </p:txBody>
      </p:sp>
      <p:sp>
        <p:nvSpPr>
          <p:cNvPr id="8" name="矩形 7"/>
          <p:cNvSpPr/>
          <p:nvPr/>
        </p:nvSpPr>
        <p:spPr>
          <a:xfrm>
            <a:off x="3657600" y="1447800"/>
            <a:ext cx="77216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chemeClr val="tx1"/>
                </a:solidFill>
              </a:rPr>
              <a:t>Y=</a:t>
            </a:r>
            <a:r>
              <a:rPr lang="en-US" altLang="zh-CN" dirty="0" err="1">
                <a:solidFill>
                  <a:schemeClr val="tx1"/>
                </a:solidFill>
              </a:rPr>
              <a:t>ASine</a:t>
            </a:r>
            <a:r>
              <a:rPr lang="en-US" altLang="zh-CN" dirty="0">
                <a:solidFill>
                  <a:schemeClr val="tx1"/>
                </a:solidFill>
              </a:rPr>
              <a:t>(2πft+p)=A[sin(2πft)</a:t>
            </a:r>
            <a:r>
              <a:rPr lang="en-US" altLang="zh-CN" dirty="0" err="1">
                <a:solidFill>
                  <a:schemeClr val="tx1"/>
                </a:solidFill>
              </a:rPr>
              <a:t>cos</a:t>
            </a:r>
            <a:r>
              <a:rPr lang="en-US" altLang="zh-CN" dirty="0">
                <a:solidFill>
                  <a:schemeClr val="tx1"/>
                </a:solidFill>
              </a:rPr>
              <a:t>(p)+</a:t>
            </a:r>
            <a:r>
              <a:rPr lang="en-US" altLang="zh-CN" dirty="0" err="1">
                <a:solidFill>
                  <a:schemeClr val="tx1"/>
                </a:solidFill>
              </a:rPr>
              <a:t>cos</a:t>
            </a:r>
            <a:r>
              <a:rPr lang="en-US" altLang="zh-CN" dirty="0">
                <a:solidFill>
                  <a:schemeClr val="tx1"/>
                </a:solidFill>
              </a:rPr>
              <a:t>(2πft)sin(p)]</a:t>
            </a:r>
            <a:endParaRPr lang="zh-CN" altLang="en-US" dirty="0">
              <a:solidFill>
                <a:schemeClr val="tx1"/>
              </a:solidFill>
            </a:endParaRPr>
          </a:p>
        </p:txBody>
      </p:sp>
      <p:sp>
        <p:nvSpPr>
          <p:cNvPr id="9" name="矩形 8"/>
          <p:cNvSpPr/>
          <p:nvPr/>
        </p:nvSpPr>
        <p:spPr>
          <a:xfrm>
            <a:off x="3657600" y="2286000"/>
            <a:ext cx="77216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chemeClr val="tx1"/>
                </a:solidFill>
              </a:rPr>
              <a:t>Y=</a:t>
            </a:r>
            <a:r>
              <a:rPr lang="en-US" altLang="zh-CN" dirty="0" err="1">
                <a:solidFill>
                  <a:schemeClr val="tx1"/>
                </a:solidFill>
              </a:rPr>
              <a:t>ASine</a:t>
            </a:r>
            <a:r>
              <a:rPr lang="en-US" altLang="zh-CN" dirty="0">
                <a:solidFill>
                  <a:schemeClr val="tx1"/>
                </a:solidFill>
              </a:rPr>
              <a:t>(2πft+p)=</a:t>
            </a:r>
            <a:r>
              <a:rPr lang="en-US" altLang="zh-CN" dirty="0" err="1">
                <a:solidFill>
                  <a:schemeClr val="tx1"/>
                </a:solidFill>
              </a:rPr>
              <a:t>Icos</a:t>
            </a:r>
            <a:r>
              <a:rPr lang="en-US" altLang="zh-CN" dirty="0">
                <a:solidFill>
                  <a:schemeClr val="tx1"/>
                </a:solidFill>
              </a:rPr>
              <a:t>(p)+</a:t>
            </a:r>
            <a:r>
              <a:rPr lang="en-US" altLang="zh-CN" dirty="0" err="1">
                <a:solidFill>
                  <a:schemeClr val="tx1"/>
                </a:solidFill>
              </a:rPr>
              <a:t>Qsin</a:t>
            </a:r>
            <a:r>
              <a:rPr lang="en-US" altLang="zh-CN" dirty="0">
                <a:solidFill>
                  <a:schemeClr val="tx1"/>
                </a:solidFill>
              </a:rPr>
              <a:t>(p)</a:t>
            </a:r>
            <a:endParaRPr lang="zh-CN" altLang="en-US" dirty="0">
              <a:solidFill>
                <a:schemeClr val="tx1"/>
              </a:solidFill>
            </a:endParaRPr>
          </a:p>
        </p:txBody>
      </p:sp>
      <p:sp>
        <p:nvSpPr>
          <p:cNvPr id="10" name="矩形 26"/>
          <p:cNvSpPr>
            <a:spLocks noChangeArrowheads="1"/>
          </p:cNvSpPr>
          <p:nvPr/>
        </p:nvSpPr>
        <p:spPr bwMode="auto">
          <a:xfrm>
            <a:off x="4572001" y="4495801"/>
            <a:ext cx="1155700" cy="428625"/>
          </a:xfrm>
          <a:prstGeom prst="rect">
            <a:avLst/>
          </a:prstGeom>
          <a:solidFill>
            <a:srgbClr val="FFFFFF"/>
          </a:solidFill>
          <a:ln w="9525" algn="ctr">
            <a:solidFill>
              <a:srgbClr val="000000"/>
            </a:solidFill>
            <a:round/>
            <a:headEnd/>
            <a:tailEnd/>
          </a:ln>
        </p:spPr>
        <p:txBody>
          <a:bodyPr/>
          <a:lstStyle/>
          <a:p>
            <a:r>
              <a:rPr lang="en-US" altLang="zh-CN" sz="1600">
                <a:cs typeface="Arial" charset="0"/>
              </a:rPr>
              <a:t>DATA</a:t>
            </a:r>
            <a:endParaRPr lang="zh-CN" altLang="en-US" sz="1600">
              <a:cs typeface="Arial" charset="0"/>
            </a:endParaRPr>
          </a:p>
        </p:txBody>
      </p:sp>
      <p:sp>
        <p:nvSpPr>
          <p:cNvPr id="11" name="TextBox 27"/>
          <p:cNvSpPr txBox="1">
            <a:spLocks noChangeArrowheads="1"/>
          </p:cNvSpPr>
          <p:nvPr/>
        </p:nvSpPr>
        <p:spPr bwMode="auto">
          <a:xfrm>
            <a:off x="4572001" y="4114800"/>
            <a:ext cx="1428751" cy="338138"/>
          </a:xfrm>
          <a:prstGeom prst="rect">
            <a:avLst/>
          </a:prstGeom>
          <a:noFill/>
          <a:ln w="9525">
            <a:noFill/>
            <a:miter lim="800000"/>
            <a:headEnd/>
            <a:tailEnd/>
          </a:ln>
        </p:spPr>
        <p:txBody>
          <a:bodyPr>
            <a:spAutoFit/>
          </a:bodyPr>
          <a:lstStyle/>
          <a:p>
            <a:r>
              <a:rPr lang="en-US" altLang="zh-CN" sz="1600">
                <a:latin typeface="宋体" charset="-122"/>
              </a:rPr>
              <a:t>10011101</a:t>
            </a:r>
            <a:endParaRPr lang="zh-CN" altLang="en-US" sz="1600">
              <a:latin typeface="宋体" charset="-122"/>
            </a:endParaRPr>
          </a:p>
        </p:txBody>
      </p:sp>
      <p:sp>
        <p:nvSpPr>
          <p:cNvPr id="12" name="矩形 28"/>
          <p:cNvSpPr>
            <a:spLocks noChangeArrowheads="1"/>
          </p:cNvSpPr>
          <p:nvPr/>
        </p:nvSpPr>
        <p:spPr bwMode="auto">
          <a:xfrm>
            <a:off x="6299201" y="4130676"/>
            <a:ext cx="927100" cy="1141413"/>
          </a:xfrm>
          <a:prstGeom prst="rect">
            <a:avLst/>
          </a:prstGeom>
          <a:solidFill>
            <a:srgbClr val="FFFFFF"/>
          </a:solidFill>
          <a:ln w="9525" algn="ctr">
            <a:solidFill>
              <a:srgbClr val="000000"/>
            </a:solidFill>
            <a:round/>
            <a:headEnd/>
            <a:tailEnd/>
          </a:ln>
        </p:spPr>
        <p:txBody>
          <a:bodyPr anchor="ctr"/>
          <a:lstStyle/>
          <a:p>
            <a:pPr algn="ctr"/>
            <a:r>
              <a:rPr lang="en-US" altLang="zh-CN">
                <a:cs typeface="Arial" charset="0"/>
              </a:rPr>
              <a:t>IQ</a:t>
            </a:r>
          </a:p>
          <a:p>
            <a:pPr algn="ctr"/>
            <a:r>
              <a:rPr lang="zh-CN" altLang="en-US">
                <a:cs typeface="Arial" charset="0"/>
              </a:rPr>
              <a:t>映射</a:t>
            </a:r>
          </a:p>
        </p:txBody>
      </p:sp>
      <p:cxnSp>
        <p:nvCxnSpPr>
          <p:cNvPr id="13" name="直接箭头连接符 30"/>
          <p:cNvCxnSpPr>
            <a:cxnSpLocks noChangeShapeType="1"/>
            <a:stCxn id="10" idx="3"/>
            <a:endCxn id="12" idx="1"/>
          </p:cNvCxnSpPr>
          <p:nvPr/>
        </p:nvCxnSpPr>
        <p:spPr bwMode="auto">
          <a:xfrm flipV="1">
            <a:off x="5727701" y="4702175"/>
            <a:ext cx="571500" cy="7938"/>
          </a:xfrm>
          <a:prstGeom prst="straightConnector1">
            <a:avLst/>
          </a:prstGeom>
          <a:noFill/>
          <a:ln w="9525" algn="ctr">
            <a:solidFill>
              <a:srgbClr val="000000"/>
            </a:solidFill>
            <a:round/>
            <a:headEnd/>
            <a:tailEnd type="arrow" w="med" len="med"/>
          </a:ln>
        </p:spPr>
      </p:cxnSp>
      <p:sp>
        <p:nvSpPr>
          <p:cNvPr id="14" name="椭圆 31"/>
          <p:cNvSpPr>
            <a:spLocks noChangeArrowheads="1"/>
          </p:cNvSpPr>
          <p:nvPr/>
        </p:nvSpPr>
        <p:spPr bwMode="auto">
          <a:xfrm>
            <a:off x="8748184" y="3843338"/>
            <a:ext cx="573616" cy="430212"/>
          </a:xfrm>
          <a:prstGeom prst="ellipse">
            <a:avLst/>
          </a:prstGeom>
          <a:solidFill>
            <a:srgbClr val="FFFFFF"/>
          </a:solidFill>
          <a:ln w="9525" algn="ctr">
            <a:solidFill>
              <a:srgbClr val="000000"/>
            </a:solidFill>
            <a:round/>
            <a:headEnd/>
            <a:tailEnd/>
          </a:ln>
        </p:spPr>
        <p:txBody>
          <a:bodyPr/>
          <a:lstStyle/>
          <a:p>
            <a:endParaRPr lang="zh-CN" altLang="en-US"/>
          </a:p>
        </p:txBody>
      </p:sp>
      <p:cxnSp>
        <p:nvCxnSpPr>
          <p:cNvPr id="15" name="直接连接符 35"/>
          <p:cNvCxnSpPr>
            <a:cxnSpLocks noChangeShapeType="1"/>
            <a:stCxn id="14" idx="7"/>
            <a:endCxn id="14" idx="3"/>
          </p:cNvCxnSpPr>
          <p:nvPr/>
        </p:nvCxnSpPr>
        <p:spPr bwMode="auto">
          <a:xfrm rot="-5400000" flipH="1" flipV="1">
            <a:off x="8883651" y="3856038"/>
            <a:ext cx="304800" cy="406400"/>
          </a:xfrm>
          <a:prstGeom prst="line">
            <a:avLst/>
          </a:prstGeom>
          <a:noFill/>
          <a:ln w="9525" algn="ctr">
            <a:solidFill>
              <a:srgbClr val="000000"/>
            </a:solidFill>
            <a:round/>
            <a:headEnd/>
            <a:tailEnd/>
          </a:ln>
        </p:spPr>
      </p:cxnSp>
      <p:cxnSp>
        <p:nvCxnSpPr>
          <p:cNvPr id="16" name="直接连接符 38"/>
          <p:cNvCxnSpPr>
            <a:cxnSpLocks noChangeShapeType="1"/>
            <a:stCxn id="14" idx="1"/>
            <a:endCxn id="14" idx="5"/>
          </p:cNvCxnSpPr>
          <p:nvPr/>
        </p:nvCxnSpPr>
        <p:spPr bwMode="auto">
          <a:xfrm rot="16200000" flipH="1">
            <a:off x="8883651" y="3856038"/>
            <a:ext cx="304800" cy="406400"/>
          </a:xfrm>
          <a:prstGeom prst="line">
            <a:avLst/>
          </a:prstGeom>
          <a:noFill/>
          <a:ln w="9525" algn="ctr">
            <a:solidFill>
              <a:srgbClr val="000000"/>
            </a:solidFill>
            <a:round/>
            <a:headEnd/>
            <a:tailEnd/>
          </a:ln>
        </p:spPr>
      </p:cxnSp>
      <p:sp>
        <p:nvSpPr>
          <p:cNvPr id="17" name="椭圆 39"/>
          <p:cNvSpPr>
            <a:spLocks noChangeArrowheads="1"/>
          </p:cNvSpPr>
          <p:nvPr/>
        </p:nvSpPr>
        <p:spPr bwMode="auto">
          <a:xfrm>
            <a:off x="8750301" y="5056188"/>
            <a:ext cx="573617" cy="430212"/>
          </a:xfrm>
          <a:prstGeom prst="ellipse">
            <a:avLst/>
          </a:prstGeom>
          <a:solidFill>
            <a:srgbClr val="FFFFFF"/>
          </a:solidFill>
          <a:ln w="9525" algn="ctr">
            <a:solidFill>
              <a:srgbClr val="000000"/>
            </a:solidFill>
            <a:round/>
            <a:headEnd/>
            <a:tailEnd/>
          </a:ln>
        </p:spPr>
        <p:txBody>
          <a:bodyPr/>
          <a:lstStyle/>
          <a:p>
            <a:endParaRPr lang="zh-CN" altLang="en-US"/>
          </a:p>
        </p:txBody>
      </p:sp>
      <p:cxnSp>
        <p:nvCxnSpPr>
          <p:cNvPr id="18" name="直接连接符 40"/>
          <p:cNvCxnSpPr>
            <a:cxnSpLocks noChangeShapeType="1"/>
            <a:stCxn id="17" idx="7"/>
            <a:endCxn id="17" idx="3"/>
          </p:cNvCxnSpPr>
          <p:nvPr/>
        </p:nvCxnSpPr>
        <p:spPr bwMode="auto">
          <a:xfrm rot="-5400000" flipH="1" flipV="1">
            <a:off x="8885767" y="5067300"/>
            <a:ext cx="304800" cy="406400"/>
          </a:xfrm>
          <a:prstGeom prst="line">
            <a:avLst/>
          </a:prstGeom>
          <a:noFill/>
          <a:ln w="9525" algn="ctr">
            <a:solidFill>
              <a:srgbClr val="000000"/>
            </a:solidFill>
            <a:round/>
            <a:headEnd/>
            <a:tailEnd/>
          </a:ln>
        </p:spPr>
      </p:cxnSp>
      <p:cxnSp>
        <p:nvCxnSpPr>
          <p:cNvPr id="19" name="直接连接符 41"/>
          <p:cNvCxnSpPr>
            <a:cxnSpLocks noChangeShapeType="1"/>
            <a:stCxn id="17" idx="1"/>
            <a:endCxn id="17" idx="5"/>
          </p:cNvCxnSpPr>
          <p:nvPr/>
        </p:nvCxnSpPr>
        <p:spPr bwMode="auto">
          <a:xfrm rot="16200000" flipH="1">
            <a:off x="8885767" y="5067300"/>
            <a:ext cx="304800" cy="406400"/>
          </a:xfrm>
          <a:prstGeom prst="line">
            <a:avLst/>
          </a:prstGeom>
          <a:noFill/>
          <a:ln w="9525" algn="ctr">
            <a:solidFill>
              <a:srgbClr val="000000"/>
            </a:solidFill>
            <a:round/>
            <a:headEnd/>
            <a:tailEnd/>
          </a:ln>
        </p:spPr>
      </p:cxnSp>
      <p:cxnSp>
        <p:nvCxnSpPr>
          <p:cNvPr id="20" name="直接连接符 45"/>
          <p:cNvCxnSpPr>
            <a:cxnSpLocks noChangeShapeType="1"/>
          </p:cNvCxnSpPr>
          <p:nvPr/>
        </p:nvCxnSpPr>
        <p:spPr bwMode="auto">
          <a:xfrm>
            <a:off x="7226300" y="4273550"/>
            <a:ext cx="857251" cy="1588"/>
          </a:xfrm>
          <a:prstGeom prst="line">
            <a:avLst/>
          </a:prstGeom>
          <a:noFill/>
          <a:ln w="9525" algn="ctr">
            <a:solidFill>
              <a:srgbClr val="000000"/>
            </a:solidFill>
            <a:round/>
            <a:headEnd/>
            <a:tailEnd/>
          </a:ln>
        </p:spPr>
      </p:cxnSp>
      <p:cxnSp>
        <p:nvCxnSpPr>
          <p:cNvPr id="21" name="直接连接符 51"/>
          <p:cNvCxnSpPr>
            <a:cxnSpLocks noChangeShapeType="1"/>
          </p:cNvCxnSpPr>
          <p:nvPr/>
        </p:nvCxnSpPr>
        <p:spPr bwMode="auto">
          <a:xfrm rot="5400000" flipH="1" flipV="1">
            <a:off x="7975336" y="4166924"/>
            <a:ext cx="214313" cy="2117"/>
          </a:xfrm>
          <a:prstGeom prst="line">
            <a:avLst/>
          </a:prstGeom>
          <a:noFill/>
          <a:ln w="9525" algn="ctr">
            <a:solidFill>
              <a:srgbClr val="000000"/>
            </a:solidFill>
            <a:round/>
            <a:headEnd/>
            <a:tailEnd/>
          </a:ln>
        </p:spPr>
      </p:cxnSp>
      <p:cxnSp>
        <p:nvCxnSpPr>
          <p:cNvPr id="22" name="直接箭头连接符 53"/>
          <p:cNvCxnSpPr>
            <a:cxnSpLocks noChangeShapeType="1"/>
            <a:endCxn id="14" idx="2"/>
          </p:cNvCxnSpPr>
          <p:nvPr/>
        </p:nvCxnSpPr>
        <p:spPr bwMode="auto">
          <a:xfrm>
            <a:off x="8083552" y="4059239"/>
            <a:ext cx="664633" cy="1587"/>
          </a:xfrm>
          <a:prstGeom prst="straightConnector1">
            <a:avLst/>
          </a:prstGeom>
          <a:noFill/>
          <a:ln w="9525" algn="ctr">
            <a:solidFill>
              <a:srgbClr val="000000"/>
            </a:solidFill>
            <a:round/>
            <a:headEnd/>
            <a:tailEnd type="arrow" w="med" len="med"/>
          </a:ln>
        </p:spPr>
      </p:cxnSp>
      <p:cxnSp>
        <p:nvCxnSpPr>
          <p:cNvPr id="23" name="直接连接符 57"/>
          <p:cNvCxnSpPr>
            <a:cxnSpLocks noChangeShapeType="1"/>
          </p:cNvCxnSpPr>
          <p:nvPr/>
        </p:nvCxnSpPr>
        <p:spPr bwMode="auto">
          <a:xfrm>
            <a:off x="7226300" y="5118100"/>
            <a:ext cx="857251" cy="1588"/>
          </a:xfrm>
          <a:prstGeom prst="line">
            <a:avLst/>
          </a:prstGeom>
          <a:noFill/>
          <a:ln w="9525" algn="ctr">
            <a:solidFill>
              <a:srgbClr val="000000"/>
            </a:solidFill>
            <a:round/>
            <a:headEnd/>
            <a:tailEnd/>
          </a:ln>
        </p:spPr>
      </p:cxnSp>
      <p:cxnSp>
        <p:nvCxnSpPr>
          <p:cNvPr id="24" name="直接连接符 59"/>
          <p:cNvCxnSpPr>
            <a:cxnSpLocks noChangeShapeType="1"/>
          </p:cNvCxnSpPr>
          <p:nvPr/>
        </p:nvCxnSpPr>
        <p:spPr bwMode="auto">
          <a:xfrm rot="5400000">
            <a:off x="8009203" y="5195624"/>
            <a:ext cx="150813" cy="2116"/>
          </a:xfrm>
          <a:prstGeom prst="line">
            <a:avLst/>
          </a:prstGeom>
          <a:noFill/>
          <a:ln w="9525" algn="ctr">
            <a:solidFill>
              <a:srgbClr val="000000"/>
            </a:solidFill>
            <a:round/>
            <a:headEnd/>
            <a:tailEnd/>
          </a:ln>
        </p:spPr>
      </p:cxnSp>
      <p:cxnSp>
        <p:nvCxnSpPr>
          <p:cNvPr id="25" name="直接箭头连接符 61"/>
          <p:cNvCxnSpPr>
            <a:cxnSpLocks noChangeShapeType="1"/>
            <a:endCxn id="17" idx="2"/>
          </p:cNvCxnSpPr>
          <p:nvPr/>
        </p:nvCxnSpPr>
        <p:spPr bwMode="auto">
          <a:xfrm flipV="1">
            <a:off x="8085668" y="5270500"/>
            <a:ext cx="664633" cy="1588"/>
          </a:xfrm>
          <a:prstGeom prst="straightConnector1">
            <a:avLst/>
          </a:prstGeom>
          <a:noFill/>
          <a:ln w="9525" algn="ctr">
            <a:solidFill>
              <a:srgbClr val="000000"/>
            </a:solidFill>
            <a:round/>
            <a:headEnd/>
            <a:tailEnd type="arrow" w="med" len="med"/>
          </a:ln>
        </p:spPr>
      </p:cxnSp>
      <p:sp>
        <p:nvSpPr>
          <p:cNvPr id="26" name="矩形 64"/>
          <p:cNvSpPr>
            <a:spLocks noChangeArrowheads="1"/>
          </p:cNvSpPr>
          <p:nvPr/>
        </p:nvSpPr>
        <p:spPr bwMode="auto">
          <a:xfrm>
            <a:off x="8748184" y="4414839"/>
            <a:ext cx="575733" cy="428625"/>
          </a:xfrm>
          <a:prstGeom prst="rect">
            <a:avLst/>
          </a:prstGeom>
          <a:solidFill>
            <a:srgbClr val="FFFFFF"/>
          </a:solidFill>
          <a:ln w="9525" algn="ctr">
            <a:solidFill>
              <a:srgbClr val="000000"/>
            </a:solidFill>
            <a:round/>
            <a:headEnd/>
            <a:tailEnd/>
          </a:ln>
        </p:spPr>
        <p:txBody>
          <a:bodyPr/>
          <a:lstStyle/>
          <a:p>
            <a:endParaRPr lang="zh-CN" altLang="en-US"/>
          </a:p>
        </p:txBody>
      </p:sp>
      <p:cxnSp>
        <p:nvCxnSpPr>
          <p:cNvPr id="27" name="直接连接符 66"/>
          <p:cNvCxnSpPr>
            <a:cxnSpLocks noChangeShapeType="1"/>
          </p:cNvCxnSpPr>
          <p:nvPr/>
        </p:nvCxnSpPr>
        <p:spPr bwMode="auto">
          <a:xfrm>
            <a:off x="8750301" y="4414839"/>
            <a:ext cx="571500" cy="428625"/>
          </a:xfrm>
          <a:prstGeom prst="line">
            <a:avLst/>
          </a:prstGeom>
          <a:noFill/>
          <a:ln w="9525" algn="ctr">
            <a:solidFill>
              <a:srgbClr val="000000"/>
            </a:solidFill>
            <a:round/>
            <a:headEnd/>
            <a:tailEnd/>
          </a:ln>
        </p:spPr>
      </p:cxnSp>
      <p:cxnSp>
        <p:nvCxnSpPr>
          <p:cNvPr id="28" name="直接箭头连接符 68"/>
          <p:cNvCxnSpPr>
            <a:cxnSpLocks noChangeShapeType="1"/>
            <a:stCxn id="26" idx="0"/>
            <a:endCxn id="14" idx="4"/>
          </p:cNvCxnSpPr>
          <p:nvPr/>
        </p:nvCxnSpPr>
        <p:spPr bwMode="auto">
          <a:xfrm rot="16200000" flipV="1">
            <a:off x="8965407" y="4344194"/>
            <a:ext cx="141288" cy="0"/>
          </a:xfrm>
          <a:prstGeom prst="straightConnector1">
            <a:avLst/>
          </a:prstGeom>
          <a:noFill/>
          <a:ln w="9525" algn="ctr">
            <a:solidFill>
              <a:srgbClr val="000000"/>
            </a:solidFill>
            <a:round/>
            <a:headEnd/>
            <a:tailEnd type="arrow" w="med" len="med"/>
          </a:ln>
        </p:spPr>
      </p:cxnSp>
      <p:cxnSp>
        <p:nvCxnSpPr>
          <p:cNvPr id="29" name="直接箭头连接符 70"/>
          <p:cNvCxnSpPr>
            <a:cxnSpLocks noChangeShapeType="1"/>
            <a:stCxn id="26" idx="2"/>
            <a:endCxn id="17" idx="0"/>
          </p:cNvCxnSpPr>
          <p:nvPr/>
        </p:nvCxnSpPr>
        <p:spPr bwMode="auto">
          <a:xfrm rot="16200000" flipH="1">
            <a:off x="8930747" y="4948768"/>
            <a:ext cx="212725" cy="2116"/>
          </a:xfrm>
          <a:prstGeom prst="straightConnector1">
            <a:avLst/>
          </a:prstGeom>
          <a:noFill/>
          <a:ln w="9525" algn="ctr">
            <a:solidFill>
              <a:srgbClr val="000000"/>
            </a:solidFill>
            <a:round/>
            <a:headEnd/>
            <a:tailEnd type="arrow" w="med" len="med"/>
          </a:ln>
        </p:spPr>
      </p:cxnSp>
      <p:cxnSp>
        <p:nvCxnSpPr>
          <p:cNvPr id="30" name="直接箭头连接符 72"/>
          <p:cNvCxnSpPr>
            <a:cxnSpLocks noChangeShapeType="1"/>
          </p:cNvCxnSpPr>
          <p:nvPr/>
        </p:nvCxnSpPr>
        <p:spPr bwMode="auto">
          <a:xfrm>
            <a:off x="8369301" y="4629150"/>
            <a:ext cx="378884" cy="1588"/>
          </a:xfrm>
          <a:prstGeom prst="straightConnector1">
            <a:avLst/>
          </a:prstGeom>
          <a:noFill/>
          <a:ln w="9525" algn="ctr">
            <a:solidFill>
              <a:srgbClr val="000000"/>
            </a:solidFill>
            <a:round/>
            <a:headEnd/>
            <a:tailEnd type="arrow" w="med" len="med"/>
          </a:ln>
        </p:spPr>
      </p:cxnSp>
      <p:sp>
        <p:nvSpPr>
          <p:cNvPr id="31" name="矩形 73"/>
          <p:cNvSpPr>
            <a:spLocks noChangeArrowheads="1"/>
          </p:cNvSpPr>
          <p:nvPr/>
        </p:nvSpPr>
        <p:spPr bwMode="auto">
          <a:xfrm>
            <a:off x="7620001" y="4414839"/>
            <a:ext cx="749300" cy="428625"/>
          </a:xfrm>
          <a:prstGeom prst="rect">
            <a:avLst/>
          </a:prstGeom>
          <a:solidFill>
            <a:srgbClr val="FFFFFF"/>
          </a:solidFill>
          <a:ln w="9525" algn="ctr">
            <a:solidFill>
              <a:srgbClr val="000000"/>
            </a:solidFill>
            <a:round/>
            <a:headEnd/>
            <a:tailEnd/>
          </a:ln>
        </p:spPr>
        <p:txBody>
          <a:bodyPr anchor="ctr"/>
          <a:lstStyle/>
          <a:p>
            <a:pPr algn="ctr"/>
            <a:r>
              <a:rPr lang="en-US" altLang="zh-CN" sz="1400">
                <a:cs typeface="Arial" charset="0"/>
              </a:rPr>
              <a:t>LO</a:t>
            </a:r>
            <a:endParaRPr lang="zh-CN" altLang="en-US" sz="1400">
              <a:cs typeface="Arial" charset="0"/>
            </a:endParaRPr>
          </a:p>
        </p:txBody>
      </p:sp>
      <p:sp>
        <p:nvSpPr>
          <p:cNvPr id="32" name="TextBox 74"/>
          <p:cNvSpPr txBox="1">
            <a:spLocks noChangeArrowheads="1"/>
          </p:cNvSpPr>
          <p:nvPr/>
        </p:nvSpPr>
        <p:spPr bwMode="auto">
          <a:xfrm>
            <a:off x="8845552" y="4414839"/>
            <a:ext cx="603249" cy="261937"/>
          </a:xfrm>
          <a:prstGeom prst="rect">
            <a:avLst/>
          </a:prstGeom>
          <a:noFill/>
          <a:ln w="9525">
            <a:noFill/>
            <a:miter lim="800000"/>
            <a:headEnd/>
            <a:tailEnd/>
          </a:ln>
        </p:spPr>
        <p:txBody>
          <a:bodyPr>
            <a:spAutoFit/>
          </a:bodyPr>
          <a:lstStyle/>
          <a:p>
            <a:r>
              <a:rPr lang="en-US" altLang="zh-CN" sz="1100"/>
              <a:t>90</a:t>
            </a:r>
            <a:r>
              <a:rPr lang="en-US" altLang="zh-CN" sz="1100">
                <a:latin typeface="宋体" charset="-122"/>
              </a:rPr>
              <a:t>º</a:t>
            </a:r>
            <a:endParaRPr lang="zh-CN" altLang="en-US" sz="1100"/>
          </a:p>
        </p:txBody>
      </p:sp>
      <p:sp>
        <p:nvSpPr>
          <p:cNvPr id="33" name="TextBox 75"/>
          <p:cNvSpPr txBox="1">
            <a:spLocks noChangeArrowheads="1"/>
          </p:cNvSpPr>
          <p:nvPr/>
        </p:nvSpPr>
        <p:spPr bwMode="auto">
          <a:xfrm>
            <a:off x="8655051" y="4581525"/>
            <a:ext cx="571500" cy="261938"/>
          </a:xfrm>
          <a:prstGeom prst="rect">
            <a:avLst/>
          </a:prstGeom>
          <a:noFill/>
          <a:ln w="9525">
            <a:noFill/>
            <a:miter lim="800000"/>
            <a:headEnd/>
            <a:tailEnd/>
          </a:ln>
        </p:spPr>
        <p:txBody>
          <a:bodyPr>
            <a:spAutoFit/>
          </a:bodyPr>
          <a:lstStyle/>
          <a:p>
            <a:r>
              <a:rPr lang="en-US" altLang="zh-CN" sz="1100"/>
              <a:t>0</a:t>
            </a:r>
            <a:r>
              <a:rPr lang="en-US" altLang="zh-CN" sz="1100">
                <a:latin typeface="宋体" charset="-122"/>
              </a:rPr>
              <a:t>º</a:t>
            </a:r>
            <a:endParaRPr lang="zh-CN" altLang="en-US" sz="1100"/>
          </a:p>
        </p:txBody>
      </p:sp>
      <p:sp>
        <p:nvSpPr>
          <p:cNvPr id="34" name="矩形 76"/>
          <p:cNvSpPr>
            <a:spLocks noChangeArrowheads="1"/>
          </p:cNvSpPr>
          <p:nvPr/>
        </p:nvSpPr>
        <p:spPr bwMode="auto">
          <a:xfrm>
            <a:off x="10274301" y="4414839"/>
            <a:ext cx="571500" cy="428625"/>
          </a:xfrm>
          <a:prstGeom prst="rect">
            <a:avLst/>
          </a:prstGeom>
          <a:solidFill>
            <a:srgbClr val="FFFFFF"/>
          </a:solidFill>
          <a:ln w="9525" algn="ctr">
            <a:solidFill>
              <a:srgbClr val="000000"/>
            </a:solidFill>
            <a:round/>
            <a:headEnd/>
            <a:tailEnd/>
          </a:ln>
        </p:spPr>
        <p:txBody>
          <a:bodyPr/>
          <a:lstStyle/>
          <a:p>
            <a:r>
              <a:rPr lang="el-GR" altLang="zh-CN" sz="2000">
                <a:cs typeface="Arial" charset="0"/>
              </a:rPr>
              <a:t>Σ</a:t>
            </a:r>
            <a:endParaRPr lang="zh-CN" altLang="en-US" sz="2000">
              <a:cs typeface="Arial" charset="0"/>
            </a:endParaRPr>
          </a:p>
        </p:txBody>
      </p:sp>
      <p:cxnSp>
        <p:nvCxnSpPr>
          <p:cNvPr id="35" name="直接连接符 78"/>
          <p:cNvCxnSpPr>
            <a:cxnSpLocks noChangeShapeType="1"/>
            <a:stCxn id="14" idx="6"/>
          </p:cNvCxnSpPr>
          <p:nvPr/>
        </p:nvCxnSpPr>
        <p:spPr bwMode="auto">
          <a:xfrm>
            <a:off x="9321800" y="4059239"/>
            <a:ext cx="1238251" cy="1587"/>
          </a:xfrm>
          <a:prstGeom prst="line">
            <a:avLst/>
          </a:prstGeom>
          <a:noFill/>
          <a:ln w="9525" algn="ctr">
            <a:solidFill>
              <a:srgbClr val="000000"/>
            </a:solidFill>
            <a:round/>
            <a:headEnd/>
            <a:tailEnd/>
          </a:ln>
        </p:spPr>
      </p:cxnSp>
      <p:cxnSp>
        <p:nvCxnSpPr>
          <p:cNvPr id="36" name="直接箭头连接符 80"/>
          <p:cNvCxnSpPr>
            <a:cxnSpLocks noChangeShapeType="1"/>
            <a:endCxn id="34" idx="0"/>
          </p:cNvCxnSpPr>
          <p:nvPr/>
        </p:nvCxnSpPr>
        <p:spPr bwMode="auto">
          <a:xfrm rot="5400000">
            <a:off x="10384103" y="4236774"/>
            <a:ext cx="354013" cy="2116"/>
          </a:xfrm>
          <a:prstGeom prst="straightConnector1">
            <a:avLst/>
          </a:prstGeom>
          <a:noFill/>
          <a:ln w="9525" algn="ctr">
            <a:solidFill>
              <a:srgbClr val="000000"/>
            </a:solidFill>
            <a:round/>
            <a:headEnd/>
            <a:tailEnd type="arrow" w="med" len="med"/>
          </a:ln>
        </p:spPr>
      </p:cxnSp>
      <p:cxnSp>
        <p:nvCxnSpPr>
          <p:cNvPr id="37" name="直接连接符 82"/>
          <p:cNvCxnSpPr>
            <a:cxnSpLocks noChangeShapeType="1"/>
            <a:stCxn id="17" idx="6"/>
          </p:cNvCxnSpPr>
          <p:nvPr/>
        </p:nvCxnSpPr>
        <p:spPr bwMode="auto">
          <a:xfrm>
            <a:off x="9323918" y="5270500"/>
            <a:ext cx="1236133" cy="1588"/>
          </a:xfrm>
          <a:prstGeom prst="line">
            <a:avLst/>
          </a:prstGeom>
          <a:noFill/>
          <a:ln w="9525" algn="ctr">
            <a:solidFill>
              <a:srgbClr val="000000"/>
            </a:solidFill>
            <a:round/>
            <a:headEnd/>
            <a:tailEnd/>
          </a:ln>
        </p:spPr>
      </p:cxnSp>
      <p:cxnSp>
        <p:nvCxnSpPr>
          <p:cNvPr id="38" name="直接箭头连接符 84"/>
          <p:cNvCxnSpPr>
            <a:cxnSpLocks noChangeShapeType="1"/>
            <a:endCxn id="34" idx="2"/>
          </p:cNvCxnSpPr>
          <p:nvPr/>
        </p:nvCxnSpPr>
        <p:spPr bwMode="auto">
          <a:xfrm rot="16200000" flipV="1">
            <a:off x="10347591" y="5055924"/>
            <a:ext cx="427037" cy="2116"/>
          </a:xfrm>
          <a:prstGeom prst="straightConnector1">
            <a:avLst/>
          </a:prstGeom>
          <a:noFill/>
          <a:ln w="9525" algn="ctr">
            <a:solidFill>
              <a:srgbClr val="000000"/>
            </a:solidFill>
            <a:round/>
            <a:headEnd/>
            <a:tailEnd type="arrow" w="med" len="med"/>
          </a:ln>
        </p:spPr>
      </p:cxnSp>
      <p:cxnSp>
        <p:nvCxnSpPr>
          <p:cNvPr id="39" name="直接箭头连接符 86"/>
          <p:cNvCxnSpPr>
            <a:cxnSpLocks noChangeShapeType="1"/>
            <a:stCxn id="34" idx="3"/>
          </p:cNvCxnSpPr>
          <p:nvPr/>
        </p:nvCxnSpPr>
        <p:spPr bwMode="auto">
          <a:xfrm>
            <a:off x="10845800" y="4629150"/>
            <a:ext cx="1143000" cy="1588"/>
          </a:xfrm>
          <a:prstGeom prst="straightConnector1">
            <a:avLst/>
          </a:prstGeom>
          <a:noFill/>
          <a:ln w="9525" algn="ctr">
            <a:solidFill>
              <a:srgbClr val="000000"/>
            </a:solidFill>
            <a:round/>
            <a:headEnd/>
            <a:tailEnd type="arrow" w="med" len="med"/>
          </a:ln>
        </p:spPr>
      </p:cxnSp>
      <p:sp>
        <p:nvSpPr>
          <p:cNvPr id="40" name="TextBox 87"/>
          <p:cNvSpPr txBox="1">
            <a:spLocks noChangeArrowheads="1"/>
          </p:cNvSpPr>
          <p:nvPr/>
        </p:nvSpPr>
        <p:spPr bwMode="auto">
          <a:xfrm>
            <a:off x="7272867" y="5148264"/>
            <a:ext cx="524933" cy="338137"/>
          </a:xfrm>
          <a:prstGeom prst="rect">
            <a:avLst/>
          </a:prstGeom>
          <a:noFill/>
          <a:ln w="9525">
            <a:noFill/>
            <a:miter lim="800000"/>
            <a:headEnd/>
            <a:tailEnd/>
          </a:ln>
        </p:spPr>
        <p:txBody>
          <a:bodyPr>
            <a:spAutoFit/>
          </a:bodyPr>
          <a:lstStyle/>
          <a:p>
            <a:r>
              <a:rPr lang="en-US" altLang="zh-CN" sz="1600">
                <a:cs typeface="Arial" charset="0"/>
              </a:rPr>
              <a:t>Q</a:t>
            </a:r>
            <a:endParaRPr lang="zh-CN" altLang="en-US" sz="1600">
              <a:cs typeface="Arial" charset="0"/>
            </a:endParaRPr>
          </a:p>
        </p:txBody>
      </p:sp>
      <p:sp>
        <p:nvSpPr>
          <p:cNvPr id="41" name="TextBox 88"/>
          <p:cNvSpPr txBox="1">
            <a:spLocks noChangeArrowheads="1"/>
          </p:cNvSpPr>
          <p:nvPr/>
        </p:nvSpPr>
        <p:spPr bwMode="auto">
          <a:xfrm>
            <a:off x="7416801" y="3871914"/>
            <a:ext cx="378884" cy="339725"/>
          </a:xfrm>
          <a:prstGeom prst="rect">
            <a:avLst/>
          </a:prstGeom>
          <a:noFill/>
          <a:ln w="9525">
            <a:noFill/>
            <a:miter lim="800000"/>
            <a:headEnd/>
            <a:tailEnd/>
          </a:ln>
        </p:spPr>
        <p:txBody>
          <a:bodyPr>
            <a:spAutoFit/>
          </a:bodyPr>
          <a:lstStyle/>
          <a:p>
            <a:r>
              <a:rPr lang="en-US" altLang="zh-CN" sz="1600">
                <a:cs typeface="Arial" charset="0"/>
              </a:rPr>
              <a:t>I</a:t>
            </a:r>
            <a:endParaRPr lang="zh-CN" altLang="en-US" sz="1600">
              <a:cs typeface="Arial" charset="0"/>
            </a:endParaRPr>
          </a:p>
        </p:txBody>
      </p:sp>
      <p:sp>
        <p:nvSpPr>
          <p:cNvPr id="42" name="TextBox 89"/>
          <p:cNvSpPr txBox="1">
            <a:spLocks noChangeArrowheads="1"/>
          </p:cNvSpPr>
          <p:nvPr/>
        </p:nvSpPr>
        <p:spPr bwMode="auto">
          <a:xfrm>
            <a:off x="11144251" y="4395789"/>
            <a:ext cx="1047749" cy="338137"/>
          </a:xfrm>
          <a:prstGeom prst="rect">
            <a:avLst/>
          </a:prstGeom>
          <a:noFill/>
          <a:ln w="9525">
            <a:noFill/>
            <a:miter lim="800000"/>
            <a:headEnd/>
            <a:tailEnd/>
          </a:ln>
        </p:spPr>
        <p:txBody>
          <a:bodyPr>
            <a:spAutoFit/>
          </a:bodyPr>
          <a:lstStyle/>
          <a:p>
            <a:r>
              <a:rPr lang="en-US" altLang="zh-CN" sz="1600">
                <a:cs typeface="Arial" charset="0"/>
              </a:rPr>
              <a:t>RF(t)</a:t>
            </a:r>
            <a:endParaRPr lang="zh-CN" altLang="en-US" sz="1600">
              <a:cs typeface="Arial" charset="0"/>
            </a:endParaRPr>
          </a:p>
        </p:txBody>
      </p:sp>
      <p:sp>
        <p:nvSpPr>
          <p:cNvPr id="54" name="矩形 53"/>
          <p:cNvSpPr>
            <a:spLocks noChangeArrowheads="1"/>
          </p:cNvSpPr>
          <p:nvPr/>
        </p:nvSpPr>
        <p:spPr bwMode="auto">
          <a:xfrm>
            <a:off x="9347200" y="3657600"/>
            <a:ext cx="812723" cy="369332"/>
          </a:xfrm>
          <a:prstGeom prst="rect">
            <a:avLst/>
          </a:prstGeom>
          <a:noFill/>
          <a:ln w="9525">
            <a:noFill/>
            <a:miter lim="800000"/>
            <a:headEnd/>
            <a:tailEnd/>
          </a:ln>
        </p:spPr>
        <p:txBody>
          <a:bodyPr wrap="none">
            <a:spAutoFit/>
          </a:bodyPr>
          <a:lstStyle/>
          <a:p>
            <a:r>
              <a:rPr lang="en-US" altLang="zh-CN"/>
              <a:t>Icos(p)</a:t>
            </a:r>
            <a:endParaRPr lang="zh-CN" altLang="en-US"/>
          </a:p>
        </p:txBody>
      </p:sp>
      <p:sp>
        <p:nvSpPr>
          <p:cNvPr id="55" name="矩形 54"/>
          <p:cNvSpPr>
            <a:spLocks noChangeArrowheads="1"/>
          </p:cNvSpPr>
          <p:nvPr/>
        </p:nvSpPr>
        <p:spPr bwMode="auto">
          <a:xfrm>
            <a:off x="9347200" y="5257800"/>
            <a:ext cx="867545" cy="369332"/>
          </a:xfrm>
          <a:prstGeom prst="rect">
            <a:avLst/>
          </a:prstGeom>
          <a:noFill/>
          <a:ln w="9525">
            <a:noFill/>
            <a:miter lim="800000"/>
            <a:headEnd/>
            <a:tailEnd/>
          </a:ln>
        </p:spPr>
        <p:txBody>
          <a:bodyPr wrap="none">
            <a:spAutoFit/>
          </a:bodyPr>
          <a:lstStyle/>
          <a:p>
            <a:r>
              <a:rPr lang="en-US" altLang="zh-CN"/>
              <a:t>Qsin(p)</a:t>
            </a:r>
            <a:endParaRPr lang="zh-CN" altLang="en-US"/>
          </a:p>
        </p:txBody>
      </p:sp>
      <p:sp>
        <p:nvSpPr>
          <p:cNvPr id="44" name="标题 106"/>
          <p:cNvSpPr>
            <a:spLocks noGrp="1"/>
          </p:cNvSpPr>
          <p:nvPr>
            <p:ph type="title"/>
          </p:nvPr>
        </p:nvSpPr>
        <p:spPr>
          <a:xfrm>
            <a:off x="203200" y="228600"/>
            <a:ext cx="10668000" cy="609600"/>
          </a:xfrm>
        </p:spPr>
        <p:txBody>
          <a:bodyPr/>
          <a:lstStyle/>
          <a:p>
            <a:r>
              <a:rPr lang="en-US" altLang="zh-CN" sz="2800" dirty="0" smtClean="0">
                <a:solidFill>
                  <a:schemeClr val="tx2"/>
                </a:solidFill>
              </a:rPr>
              <a:t>DDS</a:t>
            </a:r>
            <a:r>
              <a:rPr lang="zh-CN" altLang="en-US" sz="2800" dirty="0" smtClean="0">
                <a:solidFill>
                  <a:schemeClr val="tx2"/>
                </a:solidFill>
              </a:rPr>
              <a:t>基本原理</a:t>
            </a:r>
            <a:r>
              <a:rPr lang="en-US" altLang="zh-CN" sz="2800" dirty="0" smtClean="0">
                <a:solidFill>
                  <a:schemeClr val="tx2"/>
                </a:solidFill>
              </a:rPr>
              <a:t>——</a:t>
            </a:r>
            <a:r>
              <a:rPr lang="zh-CN" altLang="en-US" sz="2800" dirty="0" smtClean="0">
                <a:solidFill>
                  <a:schemeClr val="tx2"/>
                </a:solidFill>
              </a:rPr>
              <a:t>产生</a:t>
            </a:r>
            <a:r>
              <a:rPr lang="en-US" altLang="zh-CN" sz="2800" dirty="0" smtClean="0">
                <a:solidFill>
                  <a:schemeClr val="tx2"/>
                </a:solidFill>
              </a:rPr>
              <a:t>IQ</a:t>
            </a:r>
            <a:r>
              <a:rPr lang="zh-CN" altLang="en-US" sz="2800" dirty="0" smtClean="0">
                <a:solidFill>
                  <a:schemeClr val="tx2"/>
                </a:solidFill>
              </a:rPr>
              <a:t>调制波</a:t>
            </a:r>
            <a:endParaRPr lang="zh-CN" altLang="en-US" sz="2800" dirty="0">
              <a:solidFill>
                <a:schemeClr val="tx2"/>
              </a:solidFill>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8"/>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8"/>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9" presetClass="entr" presetSubtype="0" accel="10000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ppt_h</p:attrName>
                                        </p:attrNameLst>
                                      </p:cBhvr>
                                      <p:tavLst>
                                        <p:tav tm="0">
                                          <p:val>
                                            <p:strVal val="#ppt_h/20"/>
                                          </p:val>
                                        </p:tav>
                                        <p:tav tm="50000">
                                          <p:val>
                                            <p:strVal val="#ppt_h/20"/>
                                          </p:val>
                                        </p:tav>
                                        <p:tav tm="100000">
                                          <p:val>
                                            <p:strVal val="#ppt_h"/>
                                          </p:val>
                                        </p:tav>
                                      </p:tavLst>
                                    </p:anim>
                                    <p:anim calcmode="lin" valueType="num">
                                      <p:cBhvr>
                                        <p:cTn id="16" dur="500" fill="hold"/>
                                        <p:tgtEl>
                                          <p:spTgt spid="9"/>
                                        </p:tgtEl>
                                        <p:attrNameLst>
                                          <p:attrName>ppt_w</p:attrName>
                                        </p:attrNameLst>
                                      </p:cBhvr>
                                      <p:tavLst>
                                        <p:tav tm="0">
                                          <p:val>
                                            <p:strVal val="#ppt_w+.3"/>
                                          </p:val>
                                        </p:tav>
                                        <p:tav tm="50000">
                                          <p:val>
                                            <p:strVal val="#ppt_w+.3"/>
                                          </p:val>
                                        </p:tav>
                                        <p:tav tm="100000">
                                          <p:val>
                                            <p:strVal val="#ppt_w"/>
                                          </p:val>
                                        </p:tav>
                                      </p:tavLst>
                                    </p:anim>
                                    <p:anim calcmode="lin" valueType="num">
                                      <p:cBhvr>
                                        <p:cTn id="17" dur="500" fill="hold"/>
                                        <p:tgtEl>
                                          <p:spTgt spid="9"/>
                                        </p:tgtEl>
                                        <p:attrNameLst>
                                          <p:attrName>ppt_x</p:attrName>
                                        </p:attrNameLst>
                                      </p:cBhvr>
                                      <p:tavLst>
                                        <p:tav tm="0">
                                          <p:val>
                                            <p:strVal val="#ppt_x-.3"/>
                                          </p:val>
                                        </p:tav>
                                        <p:tav tm="50000">
                                          <p:val>
                                            <p:strVal val="#ppt_x"/>
                                          </p:val>
                                        </p:tav>
                                        <p:tav tm="100000">
                                          <p:val>
                                            <p:strVal val="#ppt_x"/>
                                          </p:val>
                                        </p:tav>
                                      </p:tavLst>
                                    </p:anim>
                                    <p:anim calcmode="lin" valueType="num">
                                      <p:cBhvr>
                                        <p:cTn id="1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50178"/>
                                        </p:tgtEl>
                                        <p:attrNameLst>
                                          <p:attrName>style.visibility</p:attrName>
                                        </p:attrNameLst>
                                      </p:cBhvr>
                                      <p:to>
                                        <p:strVal val="visible"/>
                                      </p:to>
                                    </p:set>
                                    <p:animEffect transition="in" filter="box(in)">
                                      <p:cBhvr>
                                        <p:cTn id="23" dur="500"/>
                                        <p:tgtEl>
                                          <p:spTgt spid="50178"/>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linds(horizontal)">
                                      <p:cBhvr>
                                        <p:cTn id="28" dur="500"/>
                                        <p:tgtEl>
                                          <p:spTgt spid="10"/>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blinds(horizontal)">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linds(horizontal)">
                                      <p:cBhvr>
                                        <p:cTn id="36" dur="500"/>
                                        <p:tgtEl>
                                          <p:spTgt spid="13"/>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blinds(horizontal)">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blinds(horizontal)">
                                      <p:cBhvr>
                                        <p:cTn id="44" dur="500"/>
                                        <p:tgtEl>
                                          <p:spTgt spid="14"/>
                                        </p:tgtEl>
                                      </p:cBhvr>
                                    </p:animEffect>
                                  </p:childTnLst>
                                </p:cTn>
                              </p:par>
                              <p:par>
                                <p:cTn id="45" presetID="3" presetClass="entr" presetSubtype="1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blinds(horizontal)">
                                      <p:cBhvr>
                                        <p:cTn id="47" dur="500"/>
                                        <p:tgtEl>
                                          <p:spTgt spid="15"/>
                                        </p:tgtEl>
                                      </p:cBhvr>
                                    </p:animEffect>
                                  </p:childTnLst>
                                </p:cTn>
                              </p:par>
                              <p:par>
                                <p:cTn id="48" presetID="3" presetClass="entr" presetSubtype="10" fill="hold"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blinds(horizontal)">
                                      <p:cBhvr>
                                        <p:cTn id="50" dur="500"/>
                                        <p:tgtEl>
                                          <p:spTgt spid="16"/>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blinds(horizontal)">
                                      <p:cBhvr>
                                        <p:cTn id="53" dur="500"/>
                                        <p:tgtEl>
                                          <p:spTgt spid="17"/>
                                        </p:tgtEl>
                                      </p:cBhvr>
                                    </p:animEffect>
                                  </p:childTnLst>
                                </p:cTn>
                              </p:par>
                              <p:par>
                                <p:cTn id="54" presetID="3" presetClass="entr" presetSubtype="10" fill="hold"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blinds(horizontal)">
                                      <p:cBhvr>
                                        <p:cTn id="56" dur="500"/>
                                        <p:tgtEl>
                                          <p:spTgt spid="18"/>
                                        </p:tgtEl>
                                      </p:cBhvr>
                                    </p:animEffect>
                                  </p:childTnLst>
                                </p:cTn>
                              </p:par>
                              <p:par>
                                <p:cTn id="57" presetID="3" presetClass="entr" presetSubtype="1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blinds(horizontal)">
                                      <p:cBhvr>
                                        <p:cTn id="59" dur="500"/>
                                        <p:tgtEl>
                                          <p:spTgt spid="19"/>
                                        </p:tgtEl>
                                      </p:cBhvr>
                                    </p:animEffect>
                                  </p:childTnLst>
                                </p:cTn>
                              </p:par>
                              <p:par>
                                <p:cTn id="60" presetID="3" presetClass="entr" presetSubtype="10" fill="hold"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blinds(horizontal)">
                                      <p:cBhvr>
                                        <p:cTn id="62" dur="500"/>
                                        <p:tgtEl>
                                          <p:spTgt spid="20"/>
                                        </p:tgtEl>
                                      </p:cBhvr>
                                    </p:animEffect>
                                  </p:childTnLst>
                                </p:cTn>
                              </p:par>
                              <p:par>
                                <p:cTn id="63" presetID="3" presetClass="entr" presetSubtype="10" fill="hold"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blinds(horizontal)">
                                      <p:cBhvr>
                                        <p:cTn id="65" dur="500"/>
                                        <p:tgtEl>
                                          <p:spTgt spid="21"/>
                                        </p:tgtEl>
                                      </p:cBhvr>
                                    </p:animEffect>
                                  </p:childTnLst>
                                </p:cTn>
                              </p:par>
                              <p:par>
                                <p:cTn id="66" presetID="3" presetClass="entr" presetSubtype="10" fill="hold"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blinds(horizontal)">
                                      <p:cBhvr>
                                        <p:cTn id="68" dur="500"/>
                                        <p:tgtEl>
                                          <p:spTgt spid="22"/>
                                        </p:tgtEl>
                                      </p:cBhvr>
                                    </p:animEffect>
                                  </p:childTnLst>
                                </p:cTn>
                              </p:par>
                              <p:par>
                                <p:cTn id="69" presetID="3" presetClass="entr" presetSubtype="10" fill="hold"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blinds(horizontal)">
                                      <p:cBhvr>
                                        <p:cTn id="71" dur="500"/>
                                        <p:tgtEl>
                                          <p:spTgt spid="23"/>
                                        </p:tgtEl>
                                      </p:cBhvr>
                                    </p:animEffect>
                                  </p:childTnLst>
                                </p:cTn>
                              </p:par>
                              <p:par>
                                <p:cTn id="72" presetID="3" presetClass="entr" presetSubtype="10" fill="hold"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blinds(horizontal)">
                                      <p:cBhvr>
                                        <p:cTn id="74" dur="500"/>
                                        <p:tgtEl>
                                          <p:spTgt spid="24"/>
                                        </p:tgtEl>
                                      </p:cBhvr>
                                    </p:animEffect>
                                  </p:childTnLst>
                                </p:cTn>
                              </p:par>
                              <p:par>
                                <p:cTn id="75" presetID="3" presetClass="entr" presetSubtype="10" fill="hold" nodeType="with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blinds(horizontal)">
                                      <p:cBhvr>
                                        <p:cTn id="77" dur="500"/>
                                        <p:tgtEl>
                                          <p:spTgt spid="25"/>
                                        </p:tgtEl>
                                      </p:cBhvr>
                                    </p:animEffect>
                                  </p:childTnLst>
                                </p:cTn>
                              </p:par>
                              <p:par>
                                <p:cTn id="78" presetID="3" presetClass="entr" presetSubtype="10" fill="hold" grpId="0" nodeType="with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blinds(horizontal)">
                                      <p:cBhvr>
                                        <p:cTn id="80" dur="500"/>
                                        <p:tgtEl>
                                          <p:spTgt spid="26"/>
                                        </p:tgtEl>
                                      </p:cBhvr>
                                    </p:animEffect>
                                  </p:childTnLst>
                                </p:cTn>
                              </p:par>
                              <p:par>
                                <p:cTn id="81" presetID="3" presetClass="entr" presetSubtype="10" fill="hold"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blinds(horizontal)">
                                      <p:cBhvr>
                                        <p:cTn id="83" dur="500"/>
                                        <p:tgtEl>
                                          <p:spTgt spid="27"/>
                                        </p:tgtEl>
                                      </p:cBhvr>
                                    </p:animEffect>
                                  </p:childTnLst>
                                </p:cTn>
                              </p:par>
                              <p:par>
                                <p:cTn id="84" presetID="3" presetClass="entr" presetSubtype="10" fill="hold" nodeType="with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blinds(horizontal)">
                                      <p:cBhvr>
                                        <p:cTn id="86" dur="500"/>
                                        <p:tgtEl>
                                          <p:spTgt spid="28"/>
                                        </p:tgtEl>
                                      </p:cBhvr>
                                    </p:animEffect>
                                  </p:childTnLst>
                                </p:cTn>
                              </p:par>
                              <p:par>
                                <p:cTn id="87" presetID="3" presetClass="entr" presetSubtype="10" fill="hold" nodeType="withEffect">
                                  <p:stCondLst>
                                    <p:cond delay="0"/>
                                  </p:stCondLst>
                                  <p:childTnLst>
                                    <p:set>
                                      <p:cBhvr>
                                        <p:cTn id="88" dur="1" fill="hold">
                                          <p:stCondLst>
                                            <p:cond delay="0"/>
                                          </p:stCondLst>
                                        </p:cTn>
                                        <p:tgtEl>
                                          <p:spTgt spid="29"/>
                                        </p:tgtEl>
                                        <p:attrNameLst>
                                          <p:attrName>style.visibility</p:attrName>
                                        </p:attrNameLst>
                                      </p:cBhvr>
                                      <p:to>
                                        <p:strVal val="visible"/>
                                      </p:to>
                                    </p:set>
                                    <p:animEffect transition="in" filter="blinds(horizontal)">
                                      <p:cBhvr>
                                        <p:cTn id="89" dur="500"/>
                                        <p:tgtEl>
                                          <p:spTgt spid="29"/>
                                        </p:tgtEl>
                                      </p:cBhvr>
                                    </p:animEffect>
                                  </p:childTnLst>
                                </p:cTn>
                              </p:par>
                              <p:par>
                                <p:cTn id="90" presetID="3" presetClass="entr" presetSubtype="10" fill="hold" nodeType="with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blinds(horizontal)">
                                      <p:cBhvr>
                                        <p:cTn id="92" dur="500"/>
                                        <p:tgtEl>
                                          <p:spTgt spid="30"/>
                                        </p:tgtEl>
                                      </p:cBhvr>
                                    </p:animEffect>
                                  </p:childTnLst>
                                </p:cTn>
                              </p:par>
                              <p:par>
                                <p:cTn id="93" presetID="3" presetClass="entr" presetSubtype="10" fill="hold" grpId="0" nodeType="with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blinds(horizontal)">
                                      <p:cBhvr>
                                        <p:cTn id="95" dur="500"/>
                                        <p:tgtEl>
                                          <p:spTgt spid="31"/>
                                        </p:tgtEl>
                                      </p:cBhvr>
                                    </p:animEffect>
                                  </p:childTnLst>
                                </p:cTn>
                              </p:par>
                              <p:par>
                                <p:cTn id="96" presetID="3" presetClass="entr" presetSubtype="10" fill="hold" grpId="0" nodeType="withEffect">
                                  <p:stCondLst>
                                    <p:cond delay="0"/>
                                  </p:stCondLst>
                                  <p:childTnLst>
                                    <p:set>
                                      <p:cBhvr>
                                        <p:cTn id="97" dur="1" fill="hold">
                                          <p:stCondLst>
                                            <p:cond delay="0"/>
                                          </p:stCondLst>
                                        </p:cTn>
                                        <p:tgtEl>
                                          <p:spTgt spid="32"/>
                                        </p:tgtEl>
                                        <p:attrNameLst>
                                          <p:attrName>style.visibility</p:attrName>
                                        </p:attrNameLst>
                                      </p:cBhvr>
                                      <p:to>
                                        <p:strVal val="visible"/>
                                      </p:to>
                                    </p:set>
                                    <p:animEffect transition="in" filter="blinds(horizontal)">
                                      <p:cBhvr>
                                        <p:cTn id="98" dur="500"/>
                                        <p:tgtEl>
                                          <p:spTgt spid="32"/>
                                        </p:tgtEl>
                                      </p:cBhvr>
                                    </p:animEffect>
                                  </p:childTnLst>
                                </p:cTn>
                              </p:par>
                              <p:par>
                                <p:cTn id="99" presetID="3" presetClass="entr" presetSubtype="10" fill="hold" grpId="0" nodeType="with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blinds(horizontal)">
                                      <p:cBhvr>
                                        <p:cTn id="101" dur="500"/>
                                        <p:tgtEl>
                                          <p:spTgt spid="33"/>
                                        </p:tgtEl>
                                      </p:cBhvr>
                                    </p:animEffect>
                                  </p:childTnLst>
                                </p:cTn>
                              </p:par>
                              <p:par>
                                <p:cTn id="102" presetID="3" presetClass="entr" presetSubtype="10" fill="hold" grpId="0" nodeType="withEffect">
                                  <p:stCondLst>
                                    <p:cond delay="0"/>
                                  </p:stCondLst>
                                  <p:childTnLst>
                                    <p:set>
                                      <p:cBhvr>
                                        <p:cTn id="103" dur="1" fill="hold">
                                          <p:stCondLst>
                                            <p:cond delay="0"/>
                                          </p:stCondLst>
                                        </p:cTn>
                                        <p:tgtEl>
                                          <p:spTgt spid="40"/>
                                        </p:tgtEl>
                                        <p:attrNameLst>
                                          <p:attrName>style.visibility</p:attrName>
                                        </p:attrNameLst>
                                      </p:cBhvr>
                                      <p:to>
                                        <p:strVal val="visible"/>
                                      </p:to>
                                    </p:set>
                                    <p:animEffect transition="in" filter="blinds(horizontal)">
                                      <p:cBhvr>
                                        <p:cTn id="104" dur="500"/>
                                        <p:tgtEl>
                                          <p:spTgt spid="40"/>
                                        </p:tgtEl>
                                      </p:cBhvr>
                                    </p:animEffect>
                                  </p:childTnLst>
                                </p:cTn>
                              </p:par>
                              <p:par>
                                <p:cTn id="105" presetID="3" presetClass="entr" presetSubtype="10" fill="hold" grpId="0" nodeType="withEffect">
                                  <p:stCondLst>
                                    <p:cond delay="0"/>
                                  </p:stCondLst>
                                  <p:childTnLst>
                                    <p:set>
                                      <p:cBhvr>
                                        <p:cTn id="106" dur="1" fill="hold">
                                          <p:stCondLst>
                                            <p:cond delay="0"/>
                                          </p:stCondLst>
                                        </p:cTn>
                                        <p:tgtEl>
                                          <p:spTgt spid="41"/>
                                        </p:tgtEl>
                                        <p:attrNameLst>
                                          <p:attrName>style.visibility</p:attrName>
                                        </p:attrNameLst>
                                      </p:cBhvr>
                                      <p:to>
                                        <p:strVal val="visible"/>
                                      </p:to>
                                    </p:set>
                                    <p:animEffect transition="in" filter="blinds(horizontal)">
                                      <p:cBhvr>
                                        <p:cTn id="107" dur="500"/>
                                        <p:tgtEl>
                                          <p:spTgt spid="41"/>
                                        </p:tgtEl>
                                      </p:cBhvr>
                                    </p:animEffect>
                                  </p:childTnLst>
                                </p:cTn>
                              </p:par>
                            </p:childTnLst>
                          </p:cTn>
                        </p:par>
                      </p:childTnLst>
                    </p:cTn>
                  </p:par>
                  <p:par>
                    <p:cTn id="108" fill="hold">
                      <p:stCondLst>
                        <p:cond delay="indefinite"/>
                      </p:stCondLst>
                      <p:childTnLst>
                        <p:par>
                          <p:cTn id="109" fill="hold">
                            <p:stCondLst>
                              <p:cond delay="0"/>
                            </p:stCondLst>
                            <p:childTnLst>
                              <p:par>
                                <p:cTn id="110" presetID="3" presetClass="entr" presetSubtype="10" fill="hold" grpId="0" nodeType="clickEffect">
                                  <p:stCondLst>
                                    <p:cond delay="0"/>
                                  </p:stCondLst>
                                  <p:childTnLst>
                                    <p:set>
                                      <p:cBhvr>
                                        <p:cTn id="111" dur="1" fill="hold">
                                          <p:stCondLst>
                                            <p:cond delay="0"/>
                                          </p:stCondLst>
                                        </p:cTn>
                                        <p:tgtEl>
                                          <p:spTgt spid="34"/>
                                        </p:tgtEl>
                                        <p:attrNameLst>
                                          <p:attrName>style.visibility</p:attrName>
                                        </p:attrNameLst>
                                      </p:cBhvr>
                                      <p:to>
                                        <p:strVal val="visible"/>
                                      </p:to>
                                    </p:set>
                                    <p:animEffect transition="in" filter="blinds(horizontal)">
                                      <p:cBhvr>
                                        <p:cTn id="112" dur="500"/>
                                        <p:tgtEl>
                                          <p:spTgt spid="34"/>
                                        </p:tgtEl>
                                      </p:cBhvr>
                                    </p:animEffect>
                                  </p:childTnLst>
                                </p:cTn>
                              </p:par>
                              <p:par>
                                <p:cTn id="113" presetID="3" presetClass="entr" presetSubtype="10" fill="hold" nodeType="withEffect">
                                  <p:stCondLst>
                                    <p:cond delay="0"/>
                                  </p:stCondLst>
                                  <p:childTnLst>
                                    <p:set>
                                      <p:cBhvr>
                                        <p:cTn id="114" dur="1" fill="hold">
                                          <p:stCondLst>
                                            <p:cond delay="0"/>
                                          </p:stCondLst>
                                        </p:cTn>
                                        <p:tgtEl>
                                          <p:spTgt spid="35"/>
                                        </p:tgtEl>
                                        <p:attrNameLst>
                                          <p:attrName>style.visibility</p:attrName>
                                        </p:attrNameLst>
                                      </p:cBhvr>
                                      <p:to>
                                        <p:strVal val="visible"/>
                                      </p:to>
                                    </p:set>
                                    <p:animEffect transition="in" filter="blinds(horizontal)">
                                      <p:cBhvr>
                                        <p:cTn id="115" dur="500"/>
                                        <p:tgtEl>
                                          <p:spTgt spid="35"/>
                                        </p:tgtEl>
                                      </p:cBhvr>
                                    </p:animEffect>
                                  </p:childTnLst>
                                </p:cTn>
                              </p:par>
                              <p:par>
                                <p:cTn id="116" presetID="3" presetClass="entr" presetSubtype="10" fill="hold" nodeType="withEffect">
                                  <p:stCondLst>
                                    <p:cond delay="0"/>
                                  </p:stCondLst>
                                  <p:childTnLst>
                                    <p:set>
                                      <p:cBhvr>
                                        <p:cTn id="117" dur="1" fill="hold">
                                          <p:stCondLst>
                                            <p:cond delay="0"/>
                                          </p:stCondLst>
                                        </p:cTn>
                                        <p:tgtEl>
                                          <p:spTgt spid="36"/>
                                        </p:tgtEl>
                                        <p:attrNameLst>
                                          <p:attrName>style.visibility</p:attrName>
                                        </p:attrNameLst>
                                      </p:cBhvr>
                                      <p:to>
                                        <p:strVal val="visible"/>
                                      </p:to>
                                    </p:set>
                                    <p:animEffect transition="in" filter="blinds(horizontal)">
                                      <p:cBhvr>
                                        <p:cTn id="118" dur="500"/>
                                        <p:tgtEl>
                                          <p:spTgt spid="36"/>
                                        </p:tgtEl>
                                      </p:cBhvr>
                                    </p:animEffect>
                                  </p:childTnLst>
                                </p:cTn>
                              </p:par>
                              <p:par>
                                <p:cTn id="119" presetID="3" presetClass="entr" presetSubtype="10" fill="hold" nodeType="withEffect">
                                  <p:stCondLst>
                                    <p:cond delay="0"/>
                                  </p:stCondLst>
                                  <p:childTnLst>
                                    <p:set>
                                      <p:cBhvr>
                                        <p:cTn id="120" dur="1" fill="hold">
                                          <p:stCondLst>
                                            <p:cond delay="0"/>
                                          </p:stCondLst>
                                        </p:cTn>
                                        <p:tgtEl>
                                          <p:spTgt spid="37"/>
                                        </p:tgtEl>
                                        <p:attrNameLst>
                                          <p:attrName>style.visibility</p:attrName>
                                        </p:attrNameLst>
                                      </p:cBhvr>
                                      <p:to>
                                        <p:strVal val="visible"/>
                                      </p:to>
                                    </p:set>
                                    <p:animEffect transition="in" filter="blinds(horizontal)">
                                      <p:cBhvr>
                                        <p:cTn id="121" dur="500"/>
                                        <p:tgtEl>
                                          <p:spTgt spid="37"/>
                                        </p:tgtEl>
                                      </p:cBhvr>
                                    </p:animEffect>
                                  </p:childTnLst>
                                </p:cTn>
                              </p:par>
                              <p:par>
                                <p:cTn id="122" presetID="3" presetClass="entr" presetSubtype="10" fill="hold" nodeType="withEffect">
                                  <p:stCondLst>
                                    <p:cond delay="0"/>
                                  </p:stCondLst>
                                  <p:childTnLst>
                                    <p:set>
                                      <p:cBhvr>
                                        <p:cTn id="123" dur="1" fill="hold">
                                          <p:stCondLst>
                                            <p:cond delay="0"/>
                                          </p:stCondLst>
                                        </p:cTn>
                                        <p:tgtEl>
                                          <p:spTgt spid="38"/>
                                        </p:tgtEl>
                                        <p:attrNameLst>
                                          <p:attrName>style.visibility</p:attrName>
                                        </p:attrNameLst>
                                      </p:cBhvr>
                                      <p:to>
                                        <p:strVal val="visible"/>
                                      </p:to>
                                    </p:set>
                                    <p:animEffect transition="in" filter="blinds(horizontal)">
                                      <p:cBhvr>
                                        <p:cTn id="124" dur="500"/>
                                        <p:tgtEl>
                                          <p:spTgt spid="38"/>
                                        </p:tgtEl>
                                      </p:cBhvr>
                                    </p:animEffect>
                                  </p:childTnLst>
                                </p:cTn>
                              </p:par>
                              <p:par>
                                <p:cTn id="125" presetID="3" presetClass="entr" presetSubtype="10" fill="hold" nodeType="withEffect">
                                  <p:stCondLst>
                                    <p:cond delay="0"/>
                                  </p:stCondLst>
                                  <p:childTnLst>
                                    <p:set>
                                      <p:cBhvr>
                                        <p:cTn id="126" dur="1" fill="hold">
                                          <p:stCondLst>
                                            <p:cond delay="0"/>
                                          </p:stCondLst>
                                        </p:cTn>
                                        <p:tgtEl>
                                          <p:spTgt spid="39"/>
                                        </p:tgtEl>
                                        <p:attrNameLst>
                                          <p:attrName>style.visibility</p:attrName>
                                        </p:attrNameLst>
                                      </p:cBhvr>
                                      <p:to>
                                        <p:strVal val="visible"/>
                                      </p:to>
                                    </p:set>
                                    <p:animEffect transition="in" filter="blinds(horizontal)">
                                      <p:cBhvr>
                                        <p:cTn id="127" dur="500"/>
                                        <p:tgtEl>
                                          <p:spTgt spid="39"/>
                                        </p:tgtEl>
                                      </p:cBhvr>
                                    </p:animEffect>
                                  </p:childTnLst>
                                </p:cTn>
                              </p:par>
                              <p:par>
                                <p:cTn id="128" presetID="3" presetClass="entr" presetSubtype="10" fill="hold" grpId="0" nodeType="withEffect">
                                  <p:stCondLst>
                                    <p:cond delay="0"/>
                                  </p:stCondLst>
                                  <p:childTnLst>
                                    <p:set>
                                      <p:cBhvr>
                                        <p:cTn id="129" dur="1" fill="hold">
                                          <p:stCondLst>
                                            <p:cond delay="0"/>
                                          </p:stCondLst>
                                        </p:cTn>
                                        <p:tgtEl>
                                          <p:spTgt spid="42"/>
                                        </p:tgtEl>
                                        <p:attrNameLst>
                                          <p:attrName>style.visibility</p:attrName>
                                        </p:attrNameLst>
                                      </p:cBhvr>
                                      <p:to>
                                        <p:strVal val="visible"/>
                                      </p:to>
                                    </p:set>
                                    <p:animEffect transition="in" filter="blinds(horizontal)">
                                      <p:cBhvr>
                                        <p:cTn id="130" dur="500"/>
                                        <p:tgtEl>
                                          <p:spTgt spid="42"/>
                                        </p:tgtEl>
                                      </p:cBhvr>
                                    </p:animEffect>
                                  </p:childTnLst>
                                </p:cTn>
                              </p:par>
                              <p:par>
                                <p:cTn id="131" presetID="3" presetClass="entr" presetSubtype="10" fill="hold" grpId="0" nodeType="withEffect">
                                  <p:stCondLst>
                                    <p:cond delay="0"/>
                                  </p:stCondLst>
                                  <p:childTnLst>
                                    <p:set>
                                      <p:cBhvr>
                                        <p:cTn id="132" dur="1" fill="hold">
                                          <p:stCondLst>
                                            <p:cond delay="0"/>
                                          </p:stCondLst>
                                        </p:cTn>
                                        <p:tgtEl>
                                          <p:spTgt spid="54"/>
                                        </p:tgtEl>
                                        <p:attrNameLst>
                                          <p:attrName>style.visibility</p:attrName>
                                        </p:attrNameLst>
                                      </p:cBhvr>
                                      <p:to>
                                        <p:strVal val="visible"/>
                                      </p:to>
                                    </p:set>
                                    <p:animEffect transition="in" filter="blinds(horizontal)">
                                      <p:cBhvr>
                                        <p:cTn id="133" dur="500"/>
                                        <p:tgtEl>
                                          <p:spTgt spid="54"/>
                                        </p:tgtEl>
                                      </p:cBhvr>
                                    </p:animEffect>
                                  </p:childTnLst>
                                </p:cTn>
                              </p:par>
                              <p:par>
                                <p:cTn id="134" presetID="3" presetClass="entr" presetSubtype="10" fill="hold" grpId="0" nodeType="withEffect">
                                  <p:stCondLst>
                                    <p:cond delay="0"/>
                                  </p:stCondLst>
                                  <p:childTnLst>
                                    <p:set>
                                      <p:cBhvr>
                                        <p:cTn id="135" dur="1" fill="hold">
                                          <p:stCondLst>
                                            <p:cond delay="0"/>
                                          </p:stCondLst>
                                        </p:cTn>
                                        <p:tgtEl>
                                          <p:spTgt spid="55"/>
                                        </p:tgtEl>
                                        <p:attrNameLst>
                                          <p:attrName>style.visibility</p:attrName>
                                        </p:attrNameLst>
                                      </p:cBhvr>
                                      <p:to>
                                        <p:strVal val="visible"/>
                                      </p:to>
                                    </p:set>
                                    <p:animEffect transition="in" filter="blinds(horizontal)">
                                      <p:cBhvr>
                                        <p:cTn id="136"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2" grpId="0" animBg="1"/>
      <p:bldP spid="14" grpId="0" animBg="1"/>
      <p:bldP spid="17" grpId="0" animBg="1"/>
      <p:bldP spid="26" grpId="0" animBg="1"/>
      <p:bldP spid="31" grpId="0" animBg="1"/>
      <p:bldP spid="32" grpId="0"/>
      <p:bldP spid="33" grpId="0"/>
      <p:bldP spid="34" grpId="0" animBg="1"/>
      <p:bldP spid="40" grpId="0"/>
      <p:bldP spid="41" grpId="0"/>
      <p:bldP spid="42" grpId="0"/>
      <p:bldP spid="54" grpId="0"/>
      <p:bldP spid="5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标题 106"/>
          <p:cNvSpPr>
            <a:spLocks noGrp="1"/>
          </p:cNvSpPr>
          <p:nvPr>
            <p:ph type="title"/>
          </p:nvPr>
        </p:nvSpPr>
        <p:spPr>
          <a:xfrm>
            <a:off x="203200" y="228600"/>
            <a:ext cx="10668000" cy="609600"/>
          </a:xfrm>
        </p:spPr>
        <p:txBody>
          <a:bodyPr/>
          <a:lstStyle/>
          <a:p>
            <a:r>
              <a:rPr lang="en-US" altLang="zh-CN" sz="2800" dirty="0" smtClean="0">
                <a:solidFill>
                  <a:schemeClr val="tx2"/>
                </a:solidFill>
              </a:rPr>
              <a:t>DDS</a:t>
            </a:r>
            <a:r>
              <a:rPr lang="zh-CN" altLang="en-US" sz="2800" dirty="0" smtClean="0">
                <a:solidFill>
                  <a:schemeClr val="tx2"/>
                </a:solidFill>
              </a:rPr>
              <a:t>基本原理</a:t>
            </a:r>
            <a:r>
              <a:rPr lang="en-US" altLang="zh-CN" sz="2800" dirty="0" smtClean="0">
                <a:solidFill>
                  <a:schemeClr val="tx2"/>
                </a:solidFill>
              </a:rPr>
              <a:t>——</a:t>
            </a:r>
            <a:r>
              <a:rPr lang="zh-CN" altLang="en-US" sz="2800" dirty="0" smtClean="0">
                <a:solidFill>
                  <a:schemeClr val="tx2"/>
                </a:solidFill>
              </a:rPr>
              <a:t>产生</a:t>
            </a:r>
            <a:r>
              <a:rPr lang="en-US" altLang="zh-CN" sz="2800" dirty="0" smtClean="0">
                <a:solidFill>
                  <a:schemeClr val="tx2"/>
                </a:solidFill>
              </a:rPr>
              <a:t>IQ</a:t>
            </a:r>
            <a:r>
              <a:rPr lang="zh-CN" altLang="en-US" sz="2800" dirty="0" smtClean="0">
                <a:solidFill>
                  <a:schemeClr val="tx2"/>
                </a:solidFill>
              </a:rPr>
              <a:t>调制波</a:t>
            </a:r>
            <a:endParaRPr lang="zh-CN" altLang="en-US" sz="2800" dirty="0">
              <a:solidFill>
                <a:schemeClr val="tx2"/>
              </a:solidFill>
            </a:endParaRPr>
          </a:p>
        </p:txBody>
      </p:sp>
      <p:pic>
        <p:nvPicPr>
          <p:cNvPr id="1026" name="Picture 2"/>
          <p:cNvPicPr>
            <a:picLocks noChangeAspect="1" noChangeArrowheads="1"/>
          </p:cNvPicPr>
          <p:nvPr/>
        </p:nvPicPr>
        <p:blipFill>
          <a:blip r:embed="rId2"/>
          <a:srcRect/>
          <a:stretch>
            <a:fillRect/>
          </a:stretch>
        </p:blipFill>
        <p:spPr bwMode="auto">
          <a:xfrm>
            <a:off x="476211" y="1781194"/>
            <a:ext cx="6756400" cy="436245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7810512" y="1776462"/>
            <a:ext cx="3429000" cy="4362450"/>
          </a:xfrm>
          <a:prstGeom prst="rect">
            <a:avLst/>
          </a:prstGeom>
          <a:noFill/>
          <a:ln w="9525">
            <a:noFill/>
            <a:miter lim="800000"/>
            <a:headEnd/>
            <a:tailEnd/>
          </a:ln>
          <a:effectLst/>
        </p:spPr>
      </p:pic>
      <p:sp>
        <p:nvSpPr>
          <p:cNvPr id="45" name="矩形 44"/>
          <p:cNvSpPr/>
          <p:nvPr/>
        </p:nvSpPr>
        <p:spPr>
          <a:xfrm>
            <a:off x="476211" y="1071547"/>
            <a:ext cx="10368000" cy="584775"/>
          </a:xfrm>
          <a:prstGeom prst="rect">
            <a:avLst/>
          </a:prstGeom>
        </p:spPr>
        <p:txBody>
          <a:bodyPr>
            <a:spAutoFit/>
          </a:bodyPr>
          <a:lstStyle/>
          <a:p>
            <a:r>
              <a:rPr lang="en-US" altLang="zh-CN" sz="1600" dirty="0" smtClean="0">
                <a:latin typeface="微软雅黑" pitchFamily="34" charset="-122"/>
                <a:ea typeface="微软雅黑" pitchFamily="34" charset="-122"/>
              </a:rPr>
              <a:t>DG5000</a:t>
            </a:r>
            <a:r>
              <a:rPr lang="zh-CN" altLang="en-US" sz="1600" dirty="0" smtClean="0">
                <a:latin typeface="微软雅黑" pitchFamily="34" charset="-122"/>
                <a:ea typeface="微软雅黑" pitchFamily="34" charset="-122"/>
              </a:rPr>
              <a:t>提供丰富的多进制数字调制方式（</a:t>
            </a:r>
            <a:r>
              <a:rPr lang="en-US" altLang="zh-CN" sz="1600" dirty="0" smtClean="0">
                <a:latin typeface="微软雅黑" pitchFamily="34" charset="-122"/>
                <a:ea typeface="微软雅黑" pitchFamily="34" charset="-122"/>
              </a:rPr>
              <a:t>4QAM</a:t>
            </a:r>
            <a:r>
              <a:rPr lang="zh-CN" altLang="en-US" sz="1600" dirty="0" smtClean="0">
                <a:latin typeface="微软雅黑" pitchFamily="34" charset="-122"/>
                <a:ea typeface="微软雅黑" pitchFamily="34" charset="-122"/>
              </a:rPr>
              <a:t>、</a:t>
            </a:r>
            <a:r>
              <a:rPr lang="en-US" altLang="zh-CN" sz="1600" dirty="0" smtClean="0">
                <a:latin typeface="微软雅黑" pitchFamily="34" charset="-122"/>
                <a:ea typeface="微软雅黑" pitchFamily="34" charset="-122"/>
              </a:rPr>
              <a:t>8QAM</a:t>
            </a:r>
            <a:r>
              <a:rPr lang="zh-CN" altLang="en-US" sz="1600" dirty="0" smtClean="0">
                <a:latin typeface="微软雅黑" pitchFamily="34" charset="-122"/>
                <a:ea typeface="微软雅黑" pitchFamily="34" charset="-122"/>
              </a:rPr>
              <a:t>、</a:t>
            </a:r>
            <a:r>
              <a:rPr lang="en-US" altLang="zh-CN" sz="1600" dirty="0" smtClean="0">
                <a:latin typeface="微软雅黑" pitchFamily="34" charset="-122"/>
                <a:ea typeface="微软雅黑" pitchFamily="34" charset="-122"/>
              </a:rPr>
              <a:t>16QAM</a:t>
            </a:r>
            <a:r>
              <a:rPr lang="zh-CN" altLang="en-US" sz="1600" dirty="0" smtClean="0">
                <a:latin typeface="微软雅黑" pitchFamily="34" charset="-122"/>
                <a:ea typeface="微软雅黑" pitchFamily="34" charset="-122"/>
              </a:rPr>
              <a:t>、</a:t>
            </a:r>
            <a:r>
              <a:rPr lang="en-US" altLang="zh-CN" sz="1600" dirty="0" smtClean="0">
                <a:latin typeface="微软雅黑" pitchFamily="34" charset="-122"/>
                <a:ea typeface="微软雅黑" pitchFamily="34" charset="-122"/>
              </a:rPr>
              <a:t>32QAM</a:t>
            </a:r>
            <a:r>
              <a:rPr lang="zh-CN" altLang="en-US" sz="1600" dirty="0" smtClean="0">
                <a:latin typeface="微软雅黑" pitchFamily="34" charset="-122"/>
                <a:ea typeface="微软雅黑" pitchFamily="34" charset="-122"/>
              </a:rPr>
              <a:t>、</a:t>
            </a:r>
            <a:r>
              <a:rPr lang="en-US" altLang="zh-CN" sz="1600" dirty="0" smtClean="0">
                <a:latin typeface="微软雅黑" pitchFamily="34" charset="-122"/>
                <a:ea typeface="微软雅黑" pitchFamily="34" charset="-122"/>
              </a:rPr>
              <a:t>64QAM</a:t>
            </a:r>
            <a:r>
              <a:rPr lang="zh-CN" altLang="en-US" sz="1600" dirty="0" smtClean="0">
                <a:latin typeface="微软雅黑" pitchFamily="34" charset="-122"/>
                <a:ea typeface="微软雅黑" pitchFamily="34" charset="-122"/>
              </a:rPr>
              <a:t>、</a:t>
            </a:r>
            <a:r>
              <a:rPr lang="en-US" altLang="zh-CN" sz="1600" dirty="0" smtClean="0">
                <a:latin typeface="微软雅黑" pitchFamily="34" charset="-122"/>
                <a:ea typeface="微软雅黑" pitchFamily="34" charset="-122"/>
              </a:rPr>
              <a:t>BPSK</a:t>
            </a:r>
            <a:r>
              <a:rPr lang="zh-CN" altLang="en-US" sz="1600" dirty="0" smtClean="0">
                <a:latin typeface="微软雅黑" pitchFamily="34" charset="-122"/>
                <a:ea typeface="微软雅黑" pitchFamily="34" charset="-122"/>
              </a:rPr>
              <a:t>、</a:t>
            </a:r>
            <a:r>
              <a:rPr lang="en-US" altLang="zh-CN" sz="1600" dirty="0" smtClean="0">
                <a:latin typeface="微软雅黑" pitchFamily="34" charset="-122"/>
                <a:ea typeface="微软雅黑" pitchFamily="34" charset="-122"/>
              </a:rPr>
              <a:t>QPSK</a:t>
            </a:r>
            <a:r>
              <a:rPr lang="zh-CN" altLang="en-US" sz="1600" dirty="0" smtClean="0">
                <a:latin typeface="微软雅黑" pitchFamily="34" charset="-122"/>
                <a:ea typeface="微软雅黑" pitchFamily="34" charset="-122"/>
              </a:rPr>
              <a:t>、</a:t>
            </a:r>
            <a:r>
              <a:rPr lang="en-US" altLang="zh-CN" sz="1600" dirty="0" smtClean="0">
                <a:latin typeface="微软雅黑" pitchFamily="34" charset="-122"/>
                <a:ea typeface="微软雅黑" pitchFamily="34" charset="-122"/>
              </a:rPr>
              <a:t>OQPSK</a:t>
            </a:r>
            <a:r>
              <a:rPr lang="zh-CN" altLang="en-US" sz="1600" dirty="0" smtClean="0">
                <a:latin typeface="微软雅黑" pitchFamily="34" charset="-122"/>
                <a:ea typeface="微软雅黑" pitchFamily="34" charset="-122"/>
              </a:rPr>
              <a:t>、</a:t>
            </a:r>
            <a:r>
              <a:rPr lang="en-US" altLang="zh-CN" sz="1600" dirty="0" smtClean="0">
                <a:latin typeface="微软雅黑" pitchFamily="34" charset="-122"/>
                <a:ea typeface="微软雅黑" pitchFamily="34" charset="-122"/>
              </a:rPr>
              <a:t>8PSK</a:t>
            </a:r>
            <a:r>
              <a:rPr lang="zh-CN" altLang="en-US" sz="1600" dirty="0" smtClean="0">
                <a:latin typeface="微软雅黑" pitchFamily="34" charset="-122"/>
                <a:ea typeface="微软雅黑" pitchFamily="34" charset="-122"/>
              </a:rPr>
              <a:t>、</a:t>
            </a:r>
            <a:r>
              <a:rPr lang="en-US" altLang="zh-CN" sz="1600" dirty="0" smtClean="0">
                <a:latin typeface="微软雅黑" pitchFamily="34" charset="-122"/>
                <a:ea typeface="微软雅黑" pitchFamily="34" charset="-122"/>
              </a:rPr>
              <a:t>16PSK</a:t>
            </a:r>
            <a:r>
              <a:rPr lang="zh-CN" altLang="en-US" sz="1600" dirty="0" smtClean="0">
                <a:latin typeface="微软雅黑" pitchFamily="34" charset="-122"/>
                <a:ea typeface="微软雅黑" pitchFamily="34" charset="-122"/>
              </a:rPr>
              <a:t>），星座图和矢量图：</a:t>
            </a:r>
            <a:endParaRPr lang="zh-CN" altLang="en-US" sz="1600" dirty="0">
              <a:latin typeface="微软雅黑" pitchFamily="34" charset="-122"/>
              <a:ea typeface="微软雅黑" pitchFamily="34" charset="-122"/>
            </a:endParaRPr>
          </a:p>
        </p:txBody>
      </p:sp>
    </p:spTree>
  </p:cSld>
  <p:clrMapOvr>
    <a:masterClrMapping/>
  </p:clrMapOvr>
  <p:transition>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标题 106"/>
          <p:cNvSpPr>
            <a:spLocks noGrp="1"/>
          </p:cNvSpPr>
          <p:nvPr>
            <p:ph type="title"/>
          </p:nvPr>
        </p:nvSpPr>
        <p:spPr>
          <a:xfrm>
            <a:off x="203200" y="228600"/>
            <a:ext cx="10668000" cy="609600"/>
          </a:xfrm>
        </p:spPr>
        <p:txBody>
          <a:bodyPr/>
          <a:lstStyle/>
          <a:p>
            <a:r>
              <a:rPr lang="en-US" altLang="zh-CN" sz="2800" dirty="0" smtClean="0">
                <a:solidFill>
                  <a:schemeClr val="tx2"/>
                </a:solidFill>
              </a:rPr>
              <a:t>DG</a:t>
            </a:r>
            <a:r>
              <a:rPr lang="zh-CN" altLang="en-US" sz="2800" dirty="0" smtClean="0">
                <a:solidFill>
                  <a:schemeClr val="tx2"/>
                </a:solidFill>
              </a:rPr>
              <a:t>信号源基本原理及主要指标</a:t>
            </a:r>
            <a:endParaRPr lang="zh-CN" altLang="en-US" sz="2800" dirty="0">
              <a:solidFill>
                <a:schemeClr val="tx2"/>
              </a:solidFill>
            </a:endParaRPr>
          </a:p>
        </p:txBody>
      </p:sp>
      <p:sp>
        <p:nvSpPr>
          <p:cNvPr id="6" name="矩形 5"/>
          <p:cNvSpPr/>
          <p:nvPr/>
        </p:nvSpPr>
        <p:spPr>
          <a:xfrm>
            <a:off x="2488394" y="2571745"/>
            <a:ext cx="4134465" cy="646331"/>
          </a:xfrm>
          <a:prstGeom prst="rect">
            <a:avLst/>
          </a:prstGeom>
        </p:spPr>
        <p:txBody>
          <a:bodyPr wrap="none">
            <a:spAutoFit/>
          </a:bodyPr>
          <a:lstStyle/>
          <a:p>
            <a:r>
              <a:rPr lang="en-US" altLang="zh-CN" sz="3600" b="1" dirty="0" smtClean="0">
                <a:latin typeface="微软雅黑" pitchFamily="34" charset="-122"/>
                <a:ea typeface="微软雅黑" pitchFamily="34" charset="-122"/>
              </a:rPr>
              <a:t>DG</a:t>
            </a:r>
            <a:r>
              <a:rPr lang="zh-CN" altLang="en-US" sz="3600" b="1" dirty="0" smtClean="0">
                <a:latin typeface="微软雅黑" pitchFamily="34" charset="-122"/>
                <a:ea typeface="微软雅黑" pitchFamily="34" charset="-122"/>
              </a:rPr>
              <a:t>信号源主要指标</a:t>
            </a:r>
            <a:endParaRPr lang="zh-CN" altLang="en-US" sz="3600" b="1" dirty="0"/>
          </a:p>
        </p:txBody>
      </p:sp>
    </p:spTree>
  </p:cSld>
  <p:clrMapOvr>
    <a:masterClrMapping/>
  </p:clrMapOvr>
  <p:transition>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标题 106"/>
          <p:cNvSpPr>
            <a:spLocks noGrp="1"/>
          </p:cNvSpPr>
          <p:nvPr>
            <p:ph type="title"/>
          </p:nvPr>
        </p:nvSpPr>
        <p:spPr>
          <a:xfrm>
            <a:off x="203200" y="228600"/>
            <a:ext cx="10668000" cy="609600"/>
          </a:xfrm>
        </p:spPr>
        <p:txBody>
          <a:bodyPr/>
          <a:lstStyle/>
          <a:p>
            <a:r>
              <a:rPr lang="en-US" altLang="zh-CN" sz="2800" dirty="0" smtClean="0">
                <a:solidFill>
                  <a:schemeClr val="tx2"/>
                </a:solidFill>
              </a:rPr>
              <a:t>DG</a:t>
            </a:r>
            <a:r>
              <a:rPr lang="zh-CN" altLang="en-US" sz="2800" dirty="0" smtClean="0">
                <a:solidFill>
                  <a:schemeClr val="tx2"/>
                </a:solidFill>
              </a:rPr>
              <a:t>信号源主要指标</a:t>
            </a:r>
            <a:endParaRPr lang="zh-CN" altLang="en-US" sz="2800" dirty="0">
              <a:solidFill>
                <a:schemeClr val="tx2"/>
              </a:solidFill>
            </a:endParaRPr>
          </a:p>
        </p:txBody>
      </p:sp>
      <p:graphicFrame>
        <p:nvGraphicFramePr>
          <p:cNvPr id="73" name="图示 72"/>
          <p:cNvGraphicFramePr/>
          <p:nvPr/>
        </p:nvGraphicFramePr>
        <p:xfrm>
          <a:off x="818291" y="1620570"/>
          <a:ext cx="11088000" cy="288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375902047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3">
                                            <p:graphicEl>
                                              <a:dgm id="{28674FFE-521A-47C1-A4B0-638536CAB3CB}"/>
                                            </p:graphicEl>
                                          </p:spTgt>
                                        </p:tgtEl>
                                        <p:attrNameLst>
                                          <p:attrName>style.visibility</p:attrName>
                                        </p:attrNameLst>
                                      </p:cBhvr>
                                      <p:to>
                                        <p:strVal val="visible"/>
                                      </p:to>
                                    </p:set>
                                    <p:anim calcmode="lin" valueType="num">
                                      <p:cBhvr additive="base">
                                        <p:cTn id="7" dur="500" fill="hold"/>
                                        <p:tgtEl>
                                          <p:spTgt spid="73">
                                            <p:graphicEl>
                                              <a:dgm id="{28674FFE-521A-47C1-A4B0-638536CAB3CB}"/>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73">
                                            <p:graphicEl>
                                              <a:dgm id="{28674FFE-521A-47C1-A4B0-638536CAB3CB}"/>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3">
                                            <p:graphicEl>
                                              <a:dgm id="{F0AD4607-E5CA-4474-A614-700B07780A68}"/>
                                            </p:graphicEl>
                                          </p:spTgt>
                                        </p:tgtEl>
                                        <p:attrNameLst>
                                          <p:attrName>style.visibility</p:attrName>
                                        </p:attrNameLst>
                                      </p:cBhvr>
                                      <p:to>
                                        <p:strVal val="visible"/>
                                      </p:to>
                                    </p:set>
                                    <p:anim calcmode="lin" valueType="num">
                                      <p:cBhvr additive="base">
                                        <p:cTn id="11" dur="500" fill="hold"/>
                                        <p:tgtEl>
                                          <p:spTgt spid="73">
                                            <p:graphicEl>
                                              <a:dgm id="{F0AD4607-E5CA-4474-A614-700B07780A68}"/>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73">
                                            <p:graphicEl>
                                              <a:dgm id="{F0AD4607-E5CA-4474-A614-700B07780A68}"/>
                                            </p:graphic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3">
                                            <p:graphicEl>
                                              <a:dgm id="{E7C4C821-F0C5-4DDD-8C70-F7A1CD44C5CF}"/>
                                            </p:graphicEl>
                                          </p:spTgt>
                                        </p:tgtEl>
                                        <p:attrNameLst>
                                          <p:attrName>style.visibility</p:attrName>
                                        </p:attrNameLst>
                                      </p:cBhvr>
                                      <p:to>
                                        <p:strVal val="visible"/>
                                      </p:to>
                                    </p:set>
                                    <p:anim calcmode="lin" valueType="num">
                                      <p:cBhvr additive="base">
                                        <p:cTn id="15" dur="500" fill="hold"/>
                                        <p:tgtEl>
                                          <p:spTgt spid="73">
                                            <p:graphicEl>
                                              <a:dgm id="{E7C4C821-F0C5-4DDD-8C70-F7A1CD44C5CF}"/>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73">
                                            <p:graphicEl>
                                              <a:dgm id="{E7C4C821-F0C5-4DDD-8C70-F7A1CD44C5CF}"/>
                                            </p:graphic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3">
                                            <p:graphicEl>
                                              <a:dgm id="{4151FB36-096B-43F3-8153-09064D6E6F34}"/>
                                            </p:graphicEl>
                                          </p:spTgt>
                                        </p:tgtEl>
                                        <p:attrNameLst>
                                          <p:attrName>style.visibility</p:attrName>
                                        </p:attrNameLst>
                                      </p:cBhvr>
                                      <p:to>
                                        <p:strVal val="visible"/>
                                      </p:to>
                                    </p:set>
                                    <p:anim calcmode="lin" valueType="num">
                                      <p:cBhvr additive="base">
                                        <p:cTn id="19" dur="500" fill="hold"/>
                                        <p:tgtEl>
                                          <p:spTgt spid="73">
                                            <p:graphicEl>
                                              <a:dgm id="{4151FB36-096B-43F3-8153-09064D6E6F34}"/>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73">
                                            <p:graphicEl>
                                              <a:dgm id="{4151FB36-096B-43F3-8153-09064D6E6F34}"/>
                                            </p:graphic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3">
                                            <p:graphicEl>
                                              <a:dgm id="{9CE97F40-52DE-4452-92DA-8B5658D9E12E}"/>
                                            </p:graphicEl>
                                          </p:spTgt>
                                        </p:tgtEl>
                                        <p:attrNameLst>
                                          <p:attrName>style.visibility</p:attrName>
                                        </p:attrNameLst>
                                      </p:cBhvr>
                                      <p:to>
                                        <p:strVal val="visible"/>
                                      </p:to>
                                    </p:set>
                                    <p:anim calcmode="lin" valueType="num">
                                      <p:cBhvr additive="base">
                                        <p:cTn id="23" dur="500" fill="hold"/>
                                        <p:tgtEl>
                                          <p:spTgt spid="73">
                                            <p:graphicEl>
                                              <a:dgm id="{9CE97F40-52DE-4452-92DA-8B5658D9E12E}"/>
                                            </p:graphicEl>
                                          </p:spTgt>
                                        </p:tgtEl>
                                        <p:attrNameLst>
                                          <p:attrName>ppt_x</p:attrName>
                                        </p:attrNameLst>
                                      </p:cBhvr>
                                      <p:tavLst>
                                        <p:tav tm="0">
                                          <p:val>
                                            <p:strVal val="#ppt_x"/>
                                          </p:val>
                                        </p:tav>
                                        <p:tav tm="100000">
                                          <p:val>
                                            <p:strVal val="#ppt_x"/>
                                          </p:val>
                                        </p:tav>
                                      </p:tavLst>
                                    </p:anim>
                                    <p:anim calcmode="lin" valueType="num">
                                      <p:cBhvr additive="base">
                                        <p:cTn id="24" dur="500" fill="hold"/>
                                        <p:tgtEl>
                                          <p:spTgt spid="73">
                                            <p:graphicEl>
                                              <a:dgm id="{9CE97F40-52DE-4452-92DA-8B5658D9E12E}"/>
                                            </p:graphic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3">
                                            <p:graphicEl>
                                              <a:dgm id="{4E1FE25C-B93A-4B15-938A-920C7A320739}"/>
                                            </p:graphicEl>
                                          </p:spTgt>
                                        </p:tgtEl>
                                        <p:attrNameLst>
                                          <p:attrName>style.visibility</p:attrName>
                                        </p:attrNameLst>
                                      </p:cBhvr>
                                      <p:to>
                                        <p:strVal val="visible"/>
                                      </p:to>
                                    </p:set>
                                    <p:anim calcmode="lin" valueType="num">
                                      <p:cBhvr additive="base">
                                        <p:cTn id="27" dur="500" fill="hold"/>
                                        <p:tgtEl>
                                          <p:spTgt spid="73">
                                            <p:graphicEl>
                                              <a:dgm id="{4E1FE25C-B93A-4B15-938A-920C7A320739}"/>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73">
                                            <p:graphicEl>
                                              <a:dgm id="{4E1FE25C-B93A-4B15-938A-920C7A320739}"/>
                                            </p:graphic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3">
                                            <p:graphicEl>
                                              <a:dgm id="{8EF9DEDB-4158-4472-BE7F-657414D39F2D}"/>
                                            </p:graphicEl>
                                          </p:spTgt>
                                        </p:tgtEl>
                                        <p:attrNameLst>
                                          <p:attrName>style.visibility</p:attrName>
                                        </p:attrNameLst>
                                      </p:cBhvr>
                                      <p:to>
                                        <p:strVal val="visible"/>
                                      </p:to>
                                    </p:set>
                                    <p:anim calcmode="lin" valueType="num">
                                      <p:cBhvr additive="base">
                                        <p:cTn id="31" dur="500" fill="hold"/>
                                        <p:tgtEl>
                                          <p:spTgt spid="73">
                                            <p:graphicEl>
                                              <a:dgm id="{8EF9DEDB-4158-4472-BE7F-657414D39F2D}"/>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73">
                                            <p:graphicEl>
                                              <a:dgm id="{8EF9DEDB-4158-4472-BE7F-657414D39F2D}"/>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3">
                                            <p:graphicEl>
                                              <a:dgm id="{FCAD2DE4-52FC-44EB-94F5-D6ED5F27E865}"/>
                                            </p:graphicEl>
                                          </p:spTgt>
                                        </p:tgtEl>
                                        <p:attrNameLst>
                                          <p:attrName>style.visibility</p:attrName>
                                        </p:attrNameLst>
                                      </p:cBhvr>
                                      <p:to>
                                        <p:strVal val="visible"/>
                                      </p:to>
                                    </p:set>
                                    <p:anim calcmode="lin" valueType="num">
                                      <p:cBhvr additive="base">
                                        <p:cTn id="37" dur="500" fill="hold"/>
                                        <p:tgtEl>
                                          <p:spTgt spid="73">
                                            <p:graphicEl>
                                              <a:dgm id="{FCAD2DE4-52FC-44EB-94F5-D6ED5F27E865}"/>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73">
                                            <p:graphicEl>
                                              <a:dgm id="{FCAD2DE4-52FC-44EB-94F5-D6ED5F27E865}"/>
                                            </p:graphic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73">
                                            <p:graphicEl>
                                              <a:dgm id="{AE1D61AD-1673-44E9-AE26-ABCE86F41586}"/>
                                            </p:graphicEl>
                                          </p:spTgt>
                                        </p:tgtEl>
                                        <p:attrNameLst>
                                          <p:attrName>style.visibility</p:attrName>
                                        </p:attrNameLst>
                                      </p:cBhvr>
                                      <p:to>
                                        <p:strVal val="visible"/>
                                      </p:to>
                                    </p:set>
                                    <p:anim calcmode="lin" valueType="num">
                                      <p:cBhvr additive="base">
                                        <p:cTn id="41" dur="500" fill="hold"/>
                                        <p:tgtEl>
                                          <p:spTgt spid="73">
                                            <p:graphicEl>
                                              <a:dgm id="{AE1D61AD-1673-44E9-AE26-ABCE86F41586}"/>
                                            </p:graphicEl>
                                          </p:spTgt>
                                        </p:tgtEl>
                                        <p:attrNameLst>
                                          <p:attrName>ppt_x</p:attrName>
                                        </p:attrNameLst>
                                      </p:cBhvr>
                                      <p:tavLst>
                                        <p:tav tm="0">
                                          <p:val>
                                            <p:strVal val="#ppt_x"/>
                                          </p:val>
                                        </p:tav>
                                        <p:tav tm="100000">
                                          <p:val>
                                            <p:strVal val="#ppt_x"/>
                                          </p:val>
                                        </p:tav>
                                      </p:tavLst>
                                    </p:anim>
                                    <p:anim calcmode="lin" valueType="num">
                                      <p:cBhvr additive="base">
                                        <p:cTn id="42" dur="500" fill="hold"/>
                                        <p:tgtEl>
                                          <p:spTgt spid="73">
                                            <p:graphicEl>
                                              <a:dgm id="{AE1D61AD-1673-44E9-AE26-ABCE86F41586}"/>
                                            </p:graphic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73">
                                            <p:graphicEl>
                                              <a:dgm id="{73A177F1-18CC-4DBC-9084-ECD34C0B1983}"/>
                                            </p:graphicEl>
                                          </p:spTgt>
                                        </p:tgtEl>
                                        <p:attrNameLst>
                                          <p:attrName>style.visibility</p:attrName>
                                        </p:attrNameLst>
                                      </p:cBhvr>
                                      <p:to>
                                        <p:strVal val="visible"/>
                                      </p:to>
                                    </p:set>
                                    <p:anim calcmode="lin" valueType="num">
                                      <p:cBhvr additive="base">
                                        <p:cTn id="45" dur="500" fill="hold"/>
                                        <p:tgtEl>
                                          <p:spTgt spid="73">
                                            <p:graphicEl>
                                              <a:dgm id="{73A177F1-18CC-4DBC-9084-ECD34C0B1983}"/>
                                            </p:graphicEl>
                                          </p:spTgt>
                                        </p:tgtEl>
                                        <p:attrNameLst>
                                          <p:attrName>ppt_x</p:attrName>
                                        </p:attrNameLst>
                                      </p:cBhvr>
                                      <p:tavLst>
                                        <p:tav tm="0">
                                          <p:val>
                                            <p:strVal val="#ppt_x"/>
                                          </p:val>
                                        </p:tav>
                                        <p:tav tm="100000">
                                          <p:val>
                                            <p:strVal val="#ppt_x"/>
                                          </p:val>
                                        </p:tav>
                                      </p:tavLst>
                                    </p:anim>
                                    <p:anim calcmode="lin" valueType="num">
                                      <p:cBhvr additive="base">
                                        <p:cTn id="46" dur="500" fill="hold"/>
                                        <p:tgtEl>
                                          <p:spTgt spid="73">
                                            <p:graphicEl>
                                              <a:dgm id="{73A177F1-18CC-4DBC-9084-ECD34C0B1983}"/>
                                            </p:graphic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73">
                                            <p:graphicEl>
                                              <a:dgm id="{8D83213E-87BD-4849-9F7D-1A68B2FB11D2}"/>
                                            </p:graphicEl>
                                          </p:spTgt>
                                        </p:tgtEl>
                                        <p:attrNameLst>
                                          <p:attrName>style.visibility</p:attrName>
                                        </p:attrNameLst>
                                      </p:cBhvr>
                                      <p:to>
                                        <p:strVal val="visible"/>
                                      </p:to>
                                    </p:set>
                                    <p:anim calcmode="lin" valueType="num">
                                      <p:cBhvr additive="base">
                                        <p:cTn id="49" dur="500" fill="hold"/>
                                        <p:tgtEl>
                                          <p:spTgt spid="73">
                                            <p:graphicEl>
                                              <a:dgm id="{8D83213E-87BD-4849-9F7D-1A68B2FB11D2}"/>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73">
                                            <p:graphicEl>
                                              <a:dgm id="{8D83213E-87BD-4849-9F7D-1A68B2FB11D2}"/>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3" grpId="0">
        <p:bldSub>
          <a:bldDgm bld="lvlAtOnc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p:txBody>
          <a:bodyPr/>
          <a:lstStyle/>
          <a:p>
            <a:r>
              <a:rPr lang="zh-CN" altLang="en-US" sz="2800" dirty="0" smtClean="0">
                <a:solidFill>
                  <a:schemeClr val="tx2"/>
                </a:solidFill>
              </a:rPr>
              <a:t>信号源功能</a:t>
            </a:r>
            <a:r>
              <a:rPr lang="en-US" altLang="zh-CN" sz="2800" dirty="0" smtClean="0">
                <a:solidFill>
                  <a:schemeClr val="tx2"/>
                </a:solidFill>
              </a:rPr>
              <a:t>——</a:t>
            </a:r>
            <a:r>
              <a:rPr lang="zh-CN" altLang="en-US" sz="2800" dirty="0" smtClean="0">
                <a:solidFill>
                  <a:schemeClr val="tx2"/>
                </a:solidFill>
              </a:rPr>
              <a:t>内建任意波</a:t>
            </a:r>
          </a:p>
        </p:txBody>
      </p:sp>
      <p:sp>
        <p:nvSpPr>
          <p:cNvPr id="15363" name="内容占位符 2"/>
          <p:cNvSpPr>
            <a:spLocks noGrp="1"/>
          </p:cNvSpPr>
          <p:nvPr>
            <p:ph idx="1"/>
          </p:nvPr>
        </p:nvSpPr>
        <p:spPr bwMode="auto">
          <a:xfrm>
            <a:off x="3333731" y="5105400"/>
            <a:ext cx="8572560" cy="11430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sz="2800" b="1" dirty="0" smtClean="0"/>
              <a:t>4</a:t>
            </a:r>
            <a:r>
              <a:rPr lang="zh-CN" altLang="en-US" sz="2800" b="1" dirty="0" smtClean="0"/>
              <a:t>大类，</a:t>
            </a:r>
            <a:r>
              <a:rPr lang="en-US" altLang="zh-CN" sz="2800" b="1" dirty="0" smtClean="0"/>
              <a:t>12</a:t>
            </a:r>
            <a:r>
              <a:rPr lang="zh-CN" altLang="en-US" sz="2800" b="1" dirty="0" smtClean="0"/>
              <a:t>子类，</a:t>
            </a:r>
            <a:r>
              <a:rPr lang="en-US" altLang="zh-CN" sz="2800" b="1" dirty="0" smtClean="0"/>
              <a:t>150-160</a:t>
            </a:r>
            <a:r>
              <a:rPr lang="zh-CN" altLang="en-US" sz="2800" b="1" dirty="0" smtClean="0"/>
              <a:t>种内</a:t>
            </a:r>
            <a:r>
              <a:rPr lang="zh-CN" altLang="en-US" sz="2800" b="1" dirty="0"/>
              <a:t>建</a:t>
            </a:r>
            <a:r>
              <a:rPr lang="zh-CN" altLang="en-US" sz="2800" b="1" dirty="0" smtClean="0"/>
              <a:t>任意波形</a:t>
            </a:r>
            <a:endParaRPr lang="en-US" altLang="zh-CN" sz="2800" b="1" dirty="0" smtClean="0"/>
          </a:p>
          <a:p>
            <a:r>
              <a:rPr lang="zh-CN" altLang="en-US" sz="2800" b="1" dirty="0" smtClean="0"/>
              <a:t>快速实现对各种领域常见特种信号仿真需求</a:t>
            </a:r>
            <a:endParaRPr lang="zh-CN" altLang="en-US" sz="2800" b="1" dirty="0"/>
          </a:p>
        </p:txBody>
      </p:sp>
      <p:graphicFrame>
        <p:nvGraphicFramePr>
          <p:cNvPr id="10" name="图示 9"/>
          <p:cNvGraphicFramePr/>
          <p:nvPr/>
        </p:nvGraphicFramePr>
        <p:xfrm>
          <a:off x="698491" y="1397000"/>
          <a:ext cx="5683261" cy="31035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p:cNvPicPr>
            <a:picLocks noChangeAspect="1" noChangeArrowheads="1"/>
          </p:cNvPicPr>
          <p:nvPr/>
        </p:nvPicPr>
        <p:blipFill>
          <a:blip r:embed="rId6" cstate="print"/>
          <a:srcRect/>
          <a:stretch>
            <a:fillRect/>
          </a:stretch>
        </p:blipFill>
        <p:spPr bwMode="auto">
          <a:xfrm>
            <a:off x="6771218" y="1428736"/>
            <a:ext cx="5230324" cy="3048000"/>
          </a:xfrm>
          <a:prstGeom prst="rect">
            <a:avLst/>
          </a:prstGeom>
          <a:noFill/>
          <a:ln w="9525">
            <a:noFill/>
            <a:miter lim="800000"/>
            <a:headEnd/>
            <a:tailEnd/>
          </a:ln>
          <a:effectLst/>
        </p:spPr>
      </p:pic>
    </p:spTree>
    <p:extLst>
      <p:ext uri="{BB962C8B-B14F-4D97-AF65-F5344CB8AC3E}">
        <p14:creationId xmlns:p14="http://schemas.microsoft.com/office/powerpoint/2010/main" xmlns="" val="2715840620"/>
      </p:ext>
    </p:extLst>
  </p:cSld>
  <p:clrMapOvr>
    <a:masterClrMapping/>
  </p:clrMapOvr>
  <p:transition>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p:txBody>
          <a:bodyPr/>
          <a:lstStyle/>
          <a:p>
            <a:r>
              <a:rPr lang="zh-CN" altLang="en-US" sz="2800" dirty="0" smtClean="0">
                <a:solidFill>
                  <a:schemeClr val="tx2"/>
                </a:solidFill>
              </a:rPr>
              <a:t>信号源功能</a:t>
            </a:r>
            <a:r>
              <a:rPr lang="en-US" altLang="zh-CN" sz="2800" dirty="0" smtClean="0">
                <a:solidFill>
                  <a:schemeClr val="tx2"/>
                </a:solidFill>
              </a:rPr>
              <a:t>——</a:t>
            </a:r>
            <a:r>
              <a:rPr lang="zh-CN" altLang="en-US" sz="2800" dirty="0" smtClean="0">
                <a:solidFill>
                  <a:schemeClr val="tx2"/>
                </a:solidFill>
              </a:rPr>
              <a:t>低抖动</a:t>
            </a:r>
          </a:p>
        </p:txBody>
      </p:sp>
      <p:sp>
        <p:nvSpPr>
          <p:cNvPr id="15363" name="内容占位符 2"/>
          <p:cNvSpPr>
            <a:spLocks noGrp="1"/>
          </p:cNvSpPr>
          <p:nvPr>
            <p:ph idx="1"/>
          </p:nvPr>
        </p:nvSpPr>
        <p:spPr bwMode="auto">
          <a:xfrm>
            <a:off x="3178221" y="4643446"/>
            <a:ext cx="9254484" cy="1571628"/>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2400" b="1" dirty="0" smtClean="0"/>
              <a:t>任意波支持频率模式和采样率模式</a:t>
            </a:r>
            <a:endParaRPr lang="en-US" altLang="zh-CN" sz="2400" b="1" dirty="0" smtClean="0"/>
          </a:p>
          <a:p>
            <a:r>
              <a:rPr lang="zh-CN" altLang="en-US" sz="2400" b="1" dirty="0" smtClean="0"/>
              <a:t>采样率分辨率</a:t>
            </a:r>
            <a:r>
              <a:rPr lang="en-US" altLang="zh-CN" sz="2400" b="1" dirty="0" smtClean="0"/>
              <a:t>1uSa/s</a:t>
            </a:r>
            <a:r>
              <a:rPr lang="zh-CN" altLang="en-US" sz="2400" b="1" dirty="0"/>
              <a:t>，频率</a:t>
            </a:r>
            <a:r>
              <a:rPr lang="zh-CN" altLang="en-US" sz="2400" b="1" dirty="0" smtClean="0"/>
              <a:t>分辨率</a:t>
            </a:r>
            <a:r>
              <a:rPr lang="en-US" altLang="zh-CN" sz="2400" b="1" dirty="0"/>
              <a:t>1uHz</a:t>
            </a:r>
            <a:endParaRPr lang="en-US" altLang="zh-CN" sz="2400" b="1" dirty="0" smtClean="0"/>
          </a:p>
          <a:p>
            <a:r>
              <a:rPr lang="zh-CN" altLang="en-US" sz="2400" b="1" dirty="0" smtClean="0"/>
              <a:t>精确还原每一波形点，实现最小抖动</a:t>
            </a:r>
            <a:endParaRPr lang="en-US" altLang="zh-CN" sz="2400" b="1" dirty="0" smtClean="0"/>
          </a:p>
          <a:p>
            <a:r>
              <a:rPr lang="zh-CN" altLang="en-US" sz="2400" b="1" dirty="0" smtClean="0"/>
              <a:t>仅</a:t>
            </a:r>
            <a:r>
              <a:rPr lang="en-US" altLang="zh-CN" sz="2400" b="1" dirty="0" smtClean="0"/>
              <a:t>DG1000Z</a:t>
            </a:r>
            <a:r>
              <a:rPr lang="zh-CN" altLang="en-US" sz="2400" b="1" dirty="0" smtClean="0"/>
              <a:t>信号支持</a:t>
            </a:r>
            <a:endParaRPr lang="en-US" altLang="zh-CN" sz="2400" b="1" dirty="0" smtClean="0"/>
          </a:p>
        </p:txBody>
      </p:sp>
      <p:pic>
        <p:nvPicPr>
          <p:cNvPr id="6146" name="Picture 2"/>
          <p:cNvPicPr>
            <a:picLocks noChangeAspect="1" noChangeArrowheads="1"/>
          </p:cNvPicPr>
          <p:nvPr/>
        </p:nvPicPr>
        <p:blipFill>
          <a:blip r:embed="rId4" cstate="print"/>
          <a:srcRect/>
          <a:stretch>
            <a:fillRect/>
          </a:stretch>
        </p:blipFill>
        <p:spPr bwMode="auto">
          <a:xfrm>
            <a:off x="6453190" y="1142984"/>
            <a:ext cx="5420783" cy="3048000"/>
          </a:xfrm>
          <a:prstGeom prst="rect">
            <a:avLst/>
          </a:prstGeom>
          <a:noFill/>
          <a:ln w="9525">
            <a:noFill/>
            <a:miter lim="800000"/>
            <a:headEnd/>
            <a:tailEnd/>
          </a:ln>
          <a:effectLst/>
        </p:spPr>
      </p:pic>
      <p:pic>
        <p:nvPicPr>
          <p:cNvPr id="8" name="VID_0628_140421.wmv">
            <a:hlinkClick r:id="" action="ppaction://media"/>
          </p:cNvPr>
          <p:cNvPicPr>
            <a:picLocks noRot="1" noChangeAspect="1"/>
          </p:cNvPicPr>
          <p:nvPr>
            <a:videoFile r:link="rId1"/>
          </p:nvPr>
        </p:nvPicPr>
        <p:blipFill>
          <a:blip r:embed="rId5"/>
          <a:srcRect/>
          <a:stretch>
            <a:fillRect/>
          </a:stretch>
        </p:blipFill>
        <p:spPr bwMode="auto">
          <a:xfrm>
            <a:off x="238084" y="928670"/>
            <a:ext cx="2862242" cy="2147218"/>
          </a:xfrm>
          <a:prstGeom prst="rect">
            <a:avLst/>
          </a:prstGeom>
          <a:noFill/>
          <a:ln w="9525">
            <a:noFill/>
            <a:miter lim="800000"/>
            <a:headEnd/>
            <a:tailEnd/>
          </a:ln>
        </p:spPr>
      </p:pic>
      <p:pic>
        <p:nvPicPr>
          <p:cNvPr id="10" name="VID_0628_140854.wmv">
            <a:hlinkClick r:id="" action="ppaction://media"/>
          </p:cNvPr>
          <p:cNvPicPr>
            <a:picLocks noRot="1" noChangeAspect="1"/>
          </p:cNvPicPr>
          <p:nvPr>
            <a:videoFile r:link="rId2"/>
          </p:nvPr>
        </p:nvPicPr>
        <p:blipFill>
          <a:blip r:embed="rId6"/>
          <a:srcRect/>
          <a:stretch>
            <a:fillRect/>
          </a:stretch>
        </p:blipFill>
        <p:spPr bwMode="auto">
          <a:xfrm>
            <a:off x="3238480" y="928670"/>
            <a:ext cx="2857968" cy="2143140"/>
          </a:xfrm>
          <a:prstGeom prst="rect">
            <a:avLst/>
          </a:prstGeom>
          <a:noFill/>
          <a:ln w="9525">
            <a:noFill/>
            <a:miter lim="800000"/>
            <a:headEnd/>
            <a:tailEnd/>
          </a:ln>
        </p:spPr>
      </p:pic>
    </p:spTree>
    <p:extLst>
      <p:ext uri="{BB962C8B-B14F-4D97-AF65-F5344CB8AC3E}">
        <p14:creationId xmlns:p14="http://schemas.microsoft.com/office/powerpoint/2010/main" xmlns="" val="664101303"/>
      </p:ext>
    </p:extLst>
  </p:cSld>
  <p:clrMapOvr>
    <a:masterClrMapping/>
  </p:clrMapOvr>
  <p:transition>
    <p:wipe dir="r"/>
  </p:transition>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p:cTn id="7" fill="hold" display="0">
                  <p:stCondLst>
                    <p:cond delay="indefinite"/>
                  </p:stCondLst>
                  <p:endCondLst>
                    <p:cond evt="onNext" delay="0">
                      <p:tgtEl>
                        <p:sldTgt/>
                      </p:tgtEl>
                    </p:cond>
                    <p:cond evt="onPrev" delay="0">
                      <p:tgtEl>
                        <p:sldTgt/>
                      </p:tgtEl>
                    </p:cond>
                  </p:endCondLst>
                </p:cTn>
                <p:tgtEl>
                  <p:spTgt spid="8"/>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video>
              <p:cMediaNode>
                <p:cTn id="13" fill="hold" display="0">
                  <p:stCondLst>
                    <p:cond delay="indefinite"/>
                  </p:stCondLst>
                  <p:endCondLst>
                    <p:cond evt="onNext" delay="0">
                      <p:tgtEl>
                        <p:sldTgt/>
                      </p:tgtEl>
                    </p:cond>
                    <p:cond evt="onPrev" delay="0">
                      <p:tgtEl>
                        <p:sldTgt/>
                      </p:tgtEl>
                    </p:cond>
                  </p:endCondLst>
                </p:cTn>
                <p:tgtEl>
                  <p:spTgt spid="10"/>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p:txBody>
          <a:bodyPr/>
          <a:lstStyle/>
          <a:p>
            <a:r>
              <a:rPr lang="zh-CN" altLang="en-US" sz="2800" dirty="0" smtClean="0">
                <a:solidFill>
                  <a:schemeClr val="tx2"/>
                </a:solidFill>
              </a:rPr>
              <a:t>信号源功能</a:t>
            </a:r>
            <a:r>
              <a:rPr lang="en-US" altLang="zh-CN" sz="2800" dirty="0" smtClean="0">
                <a:solidFill>
                  <a:schemeClr val="tx2"/>
                </a:solidFill>
              </a:rPr>
              <a:t>——</a:t>
            </a:r>
            <a:r>
              <a:rPr lang="zh-CN" altLang="en-US" sz="2800" dirty="0" smtClean="0">
                <a:solidFill>
                  <a:schemeClr val="tx2"/>
                </a:solidFill>
              </a:rPr>
              <a:t>任意波编辑输出</a:t>
            </a:r>
          </a:p>
        </p:txBody>
      </p:sp>
      <p:sp>
        <p:nvSpPr>
          <p:cNvPr id="15363" name="内容占位符 2"/>
          <p:cNvSpPr>
            <a:spLocks noGrp="1"/>
          </p:cNvSpPr>
          <p:nvPr>
            <p:ph idx="1"/>
          </p:nvPr>
        </p:nvSpPr>
        <p:spPr bwMode="auto">
          <a:xfrm>
            <a:off x="3556000" y="4714884"/>
            <a:ext cx="8331200" cy="11430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2400" b="1" dirty="0" smtClean="0"/>
              <a:t>丰富的本地及上位机波形编辑功能</a:t>
            </a:r>
            <a:endParaRPr lang="en-US" altLang="zh-CN" sz="2400" b="1" dirty="0" smtClean="0"/>
          </a:p>
          <a:p>
            <a:r>
              <a:rPr lang="zh-CN" altLang="en-US" sz="2400" b="1" dirty="0" smtClean="0"/>
              <a:t>可在指定位置插入内建波形，实现多种内建波形组合成更复杂的任意波</a:t>
            </a:r>
            <a:endParaRPr lang="en-US" altLang="zh-CN" sz="2400" b="1" dirty="0" smtClean="0"/>
          </a:p>
        </p:txBody>
      </p:sp>
      <p:pic>
        <p:nvPicPr>
          <p:cNvPr id="6146" name="Picture 2"/>
          <p:cNvPicPr>
            <a:picLocks noChangeAspect="1" noChangeArrowheads="1"/>
          </p:cNvPicPr>
          <p:nvPr/>
        </p:nvPicPr>
        <p:blipFill>
          <a:blip r:embed="rId3" cstate="print"/>
          <a:srcRect/>
          <a:stretch>
            <a:fillRect/>
          </a:stretch>
        </p:blipFill>
        <p:spPr bwMode="auto">
          <a:xfrm>
            <a:off x="4881555" y="1214422"/>
            <a:ext cx="4714908" cy="3214710"/>
          </a:xfrm>
          <a:prstGeom prst="rect">
            <a:avLst/>
          </a:prstGeom>
          <a:noFill/>
          <a:ln w="9525">
            <a:noFill/>
            <a:miter lim="800000"/>
            <a:headEnd/>
            <a:tailEnd/>
          </a:ln>
          <a:effectLst/>
        </p:spPr>
      </p:pic>
      <p:pic>
        <p:nvPicPr>
          <p:cNvPr id="6" name="Picture 2"/>
          <p:cNvPicPr>
            <a:picLocks noChangeAspect="1" noChangeArrowheads="1"/>
          </p:cNvPicPr>
          <p:nvPr/>
        </p:nvPicPr>
        <p:blipFill>
          <a:blip r:embed="rId4"/>
          <a:srcRect/>
          <a:stretch>
            <a:fillRect/>
          </a:stretch>
        </p:blipFill>
        <p:spPr bwMode="auto">
          <a:xfrm>
            <a:off x="452398" y="1214422"/>
            <a:ext cx="4286280" cy="3230584"/>
          </a:xfrm>
          <a:prstGeom prst="rect">
            <a:avLst/>
          </a:prstGeom>
          <a:noFill/>
          <a:ln w="9525">
            <a:noFill/>
            <a:miter lim="800000"/>
            <a:headEnd/>
            <a:tailEnd/>
          </a:ln>
          <a:effectLst/>
        </p:spPr>
      </p:pic>
    </p:spTree>
    <p:extLst>
      <p:ext uri="{BB962C8B-B14F-4D97-AF65-F5344CB8AC3E}">
        <p14:creationId xmlns:p14="http://schemas.microsoft.com/office/powerpoint/2010/main" xmlns="" val="664101303"/>
      </p:ext>
    </p:extLst>
  </p:cSld>
  <p:clrMapOvr>
    <a:masterClrMapping/>
  </p:clrMapOvr>
  <p:transition>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p:txBody>
          <a:bodyPr/>
          <a:lstStyle/>
          <a:p>
            <a:r>
              <a:rPr lang="zh-CN" altLang="en-US" sz="2800" dirty="0" smtClean="0">
                <a:solidFill>
                  <a:schemeClr val="tx2"/>
                </a:solidFill>
              </a:rPr>
              <a:t>信号源功能</a:t>
            </a:r>
            <a:r>
              <a:rPr lang="en-US" altLang="zh-CN" sz="2800" dirty="0" smtClean="0">
                <a:solidFill>
                  <a:schemeClr val="tx2"/>
                </a:solidFill>
              </a:rPr>
              <a:t>——</a:t>
            </a:r>
            <a:r>
              <a:rPr lang="zh-CN" altLang="en-US" sz="2800" dirty="0" smtClean="0">
                <a:solidFill>
                  <a:schemeClr val="tx2"/>
                </a:solidFill>
              </a:rPr>
              <a:t>波形叠加功能</a:t>
            </a:r>
          </a:p>
        </p:txBody>
      </p:sp>
      <p:sp>
        <p:nvSpPr>
          <p:cNvPr id="15363" name="内容占位符 2"/>
          <p:cNvSpPr>
            <a:spLocks noGrp="1"/>
          </p:cNvSpPr>
          <p:nvPr>
            <p:ph idx="1"/>
          </p:nvPr>
        </p:nvSpPr>
        <p:spPr bwMode="auto">
          <a:xfrm>
            <a:off x="3428981" y="4714884"/>
            <a:ext cx="8331200" cy="11430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2400" b="1" dirty="0" smtClean="0"/>
              <a:t>波形支持叠加输出功能，可仿真各种信号噪声干扰波形</a:t>
            </a:r>
            <a:endParaRPr lang="en-US" altLang="zh-CN" sz="2400" b="1" dirty="0" smtClean="0"/>
          </a:p>
          <a:p>
            <a:r>
              <a:rPr lang="zh-CN" altLang="en-US" sz="2400" b="1" dirty="0" smtClean="0"/>
              <a:t>可修改叠加频率、叠加比例和叠加源</a:t>
            </a:r>
            <a:endParaRPr lang="en-US" altLang="zh-CN" sz="2400" b="1" dirty="0" smtClean="0"/>
          </a:p>
        </p:txBody>
      </p:sp>
      <p:pic>
        <p:nvPicPr>
          <p:cNvPr id="7170" name="Picture 2"/>
          <p:cNvPicPr>
            <a:picLocks noChangeAspect="1" noChangeArrowheads="1"/>
          </p:cNvPicPr>
          <p:nvPr/>
        </p:nvPicPr>
        <p:blipFill>
          <a:blip r:embed="rId3" cstate="print"/>
          <a:srcRect/>
          <a:stretch>
            <a:fillRect/>
          </a:stretch>
        </p:blipFill>
        <p:spPr bwMode="auto">
          <a:xfrm>
            <a:off x="6310315" y="1285860"/>
            <a:ext cx="4857784" cy="3214710"/>
          </a:xfrm>
          <a:prstGeom prst="rect">
            <a:avLst/>
          </a:prstGeom>
          <a:noFill/>
          <a:ln w="9525">
            <a:noFill/>
            <a:miter lim="800000"/>
            <a:headEnd/>
            <a:tailEnd/>
          </a:ln>
          <a:effectLst/>
        </p:spPr>
      </p:pic>
      <p:pic>
        <p:nvPicPr>
          <p:cNvPr id="6" name="Picture 4"/>
          <p:cNvPicPr>
            <a:picLocks noChangeAspect="1" noChangeArrowheads="1"/>
          </p:cNvPicPr>
          <p:nvPr/>
        </p:nvPicPr>
        <p:blipFill>
          <a:blip r:embed="rId4" cstate="print"/>
          <a:srcRect/>
          <a:stretch>
            <a:fillRect/>
          </a:stretch>
        </p:blipFill>
        <p:spPr bwMode="auto">
          <a:xfrm>
            <a:off x="809588" y="1357298"/>
            <a:ext cx="5286412" cy="3057525"/>
          </a:xfrm>
          <a:prstGeom prst="rect">
            <a:avLst/>
          </a:prstGeom>
          <a:noFill/>
          <a:ln w="9525">
            <a:noFill/>
            <a:miter lim="800000"/>
            <a:headEnd/>
            <a:tailEnd/>
          </a:ln>
          <a:effectLst/>
        </p:spPr>
      </p:pic>
    </p:spTree>
    <p:extLst>
      <p:ext uri="{BB962C8B-B14F-4D97-AF65-F5344CB8AC3E}">
        <p14:creationId xmlns:p14="http://schemas.microsoft.com/office/powerpoint/2010/main" xmlns="" val="664101303"/>
      </p:ext>
    </p:extLst>
  </p:cSld>
  <p:clrMapOvr>
    <a:masterClrMapping/>
  </p:clrMapOvr>
  <p:transition>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标题 106"/>
          <p:cNvSpPr>
            <a:spLocks noGrp="1"/>
          </p:cNvSpPr>
          <p:nvPr>
            <p:ph type="title"/>
          </p:nvPr>
        </p:nvSpPr>
        <p:spPr>
          <a:xfrm>
            <a:off x="203200" y="228600"/>
            <a:ext cx="10668000" cy="609600"/>
          </a:xfrm>
        </p:spPr>
        <p:txBody>
          <a:bodyPr/>
          <a:lstStyle/>
          <a:p>
            <a:r>
              <a:rPr lang="zh-CN" altLang="en-US" sz="2800" dirty="0">
                <a:solidFill>
                  <a:schemeClr val="tx2"/>
                </a:solidFill>
              </a:rPr>
              <a:t>信号</a:t>
            </a:r>
            <a:r>
              <a:rPr lang="zh-CN" altLang="en-US" sz="2800" dirty="0" smtClean="0">
                <a:solidFill>
                  <a:schemeClr val="tx2"/>
                </a:solidFill>
              </a:rPr>
              <a:t>源市场分类</a:t>
            </a:r>
            <a:endParaRPr lang="zh-CN" altLang="en-US" sz="2800" dirty="0">
              <a:solidFill>
                <a:schemeClr val="tx2"/>
              </a:solidFill>
            </a:endParaRPr>
          </a:p>
        </p:txBody>
      </p:sp>
      <p:graphicFrame>
        <p:nvGraphicFramePr>
          <p:cNvPr id="6" name="图示 5"/>
          <p:cNvGraphicFramePr/>
          <p:nvPr>
            <p:extLst>
              <p:ext uri="{D42A27DB-BD31-4B8C-83A1-F6EECF244321}">
                <p14:modId xmlns:p14="http://schemas.microsoft.com/office/powerpoint/2010/main" xmlns="" val="574762999"/>
              </p:ext>
            </p:extLst>
          </p:nvPr>
        </p:nvGraphicFramePr>
        <p:xfrm>
          <a:off x="508000" y="1295400"/>
          <a:ext cx="11277600" cy="2667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圆角矩形 6"/>
          <p:cNvSpPr/>
          <p:nvPr/>
        </p:nvSpPr>
        <p:spPr>
          <a:xfrm>
            <a:off x="203200" y="1371600"/>
            <a:ext cx="11887200" cy="2133600"/>
          </a:xfrm>
          <a:prstGeom prst="roundRect">
            <a:avLst/>
          </a:prstGeom>
          <a:noFill/>
          <a:ln w="9525">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8" name="TextBox 7"/>
          <p:cNvSpPr txBox="1"/>
          <p:nvPr/>
        </p:nvSpPr>
        <p:spPr>
          <a:xfrm>
            <a:off x="508000" y="1524001"/>
            <a:ext cx="2540000" cy="461665"/>
          </a:xfrm>
          <a:prstGeom prst="rect">
            <a:avLst/>
          </a:prstGeom>
          <a:noFill/>
        </p:spPr>
        <p:txBody>
          <a:bodyPr wrap="square" rtlCol="0">
            <a:spAutoFit/>
          </a:bodyPr>
          <a:lstStyle/>
          <a:p>
            <a:r>
              <a:rPr lang="zh-CN" altLang="en-US" sz="2400" dirty="0" smtClean="0">
                <a:latin typeface="微软雅黑" pitchFamily="34" charset="-122"/>
                <a:ea typeface="微软雅黑" pitchFamily="34" charset="-122"/>
              </a:rPr>
              <a:t>通用信号源</a:t>
            </a:r>
            <a:endParaRPr lang="zh-CN" altLang="en-US" sz="2400" dirty="0">
              <a:latin typeface="微软雅黑" pitchFamily="34" charset="-122"/>
              <a:ea typeface="微软雅黑" pitchFamily="34" charset="-122"/>
            </a:endParaRPr>
          </a:p>
        </p:txBody>
      </p:sp>
      <p:graphicFrame>
        <p:nvGraphicFramePr>
          <p:cNvPr id="11" name="图示 10"/>
          <p:cNvGraphicFramePr/>
          <p:nvPr>
            <p:extLst>
              <p:ext uri="{D42A27DB-BD31-4B8C-83A1-F6EECF244321}">
                <p14:modId xmlns:p14="http://schemas.microsoft.com/office/powerpoint/2010/main" xmlns="" val="4147188133"/>
              </p:ext>
            </p:extLst>
          </p:nvPr>
        </p:nvGraphicFramePr>
        <p:xfrm>
          <a:off x="609600" y="4625788"/>
          <a:ext cx="6025776" cy="22322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2" name="圆角矩形 11"/>
          <p:cNvSpPr/>
          <p:nvPr/>
        </p:nvSpPr>
        <p:spPr>
          <a:xfrm>
            <a:off x="203200" y="3886200"/>
            <a:ext cx="6705600" cy="2438400"/>
          </a:xfrm>
          <a:prstGeom prst="roundRect">
            <a:avLst/>
          </a:prstGeom>
          <a:noFill/>
          <a:ln w="9525">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4" name="TextBox 13"/>
          <p:cNvSpPr txBox="1"/>
          <p:nvPr/>
        </p:nvSpPr>
        <p:spPr>
          <a:xfrm>
            <a:off x="508000" y="4034136"/>
            <a:ext cx="2540000" cy="461665"/>
          </a:xfrm>
          <a:prstGeom prst="rect">
            <a:avLst/>
          </a:prstGeom>
          <a:noFill/>
        </p:spPr>
        <p:txBody>
          <a:bodyPr wrap="square" rtlCol="0">
            <a:spAutoFit/>
          </a:bodyPr>
          <a:lstStyle/>
          <a:p>
            <a:r>
              <a:rPr lang="zh-CN" altLang="en-US" sz="2400" dirty="0">
                <a:latin typeface="微软雅黑" pitchFamily="34" charset="-122"/>
                <a:ea typeface="微软雅黑" pitchFamily="34" charset="-122"/>
              </a:rPr>
              <a:t>专</a:t>
            </a:r>
            <a:r>
              <a:rPr lang="zh-CN" altLang="en-US" sz="2400" dirty="0" smtClean="0">
                <a:latin typeface="微软雅黑" pitchFamily="34" charset="-122"/>
                <a:ea typeface="微软雅黑" pitchFamily="34" charset="-122"/>
              </a:rPr>
              <a:t>用信号源</a:t>
            </a:r>
            <a:endParaRPr lang="zh-CN" altLang="en-US" sz="2400" dirty="0">
              <a:latin typeface="微软雅黑" pitchFamily="34" charset="-122"/>
              <a:ea typeface="微软雅黑" pitchFamily="34" charset="-122"/>
            </a:endParaRPr>
          </a:p>
        </p:txBody>
      </p:sp>
      <p:graphicFrame>
        <p:nvGraphicFramePr>
          <p:cNvPr id="13" name="图示 12"/>
          <p:cNvGraphicFramePr/>
          <p:nvPr>
            <p:extLst>
              <p:ext uri="{D42A27DB-BD31-4B8C-83A1-F6EECF244321}">
                <p14:modId xmlns:p14="http://schemas.microsoft.com/office/powerpoint/2010/main" xmlns="" val="2153464825"/>
              </p:ext>
            </p:extLst>
          </p:nvPr>
        </p:nvGraphicFramePr>
        <p:xfrm>
          <a:off x="7620000" y="4540624"/>
          <a:ext cx="4267200" cy="1631576"/>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15" name="圆角矩形 14"/>
          <p:cNvSpPr/>
          <p:nvPr/>
        </p:nvSpPr>
        <p:spPr>
          <a:xfrm>
            <a:off x="7112000" y="3886200"/>
            <a:ext cx="4978400" cy="2438400"/>
          </a:xfrm>
          <a:prstGeom prst="roundRect">
            <a:avLst/>
          </a:prstGeom>
          <a:noFill/>
          <a:ln w="9525">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7" name="TextBox 16"/>
          <p:cNvSpPr txBox="1"/>
          <p:nvPr/>
        </p:nvSpPr>
        <p:spPr>
          <a:xfrm>
            <a:off x="7518400" y="4038601"/>
            <a:ext cx="2540000" cy="461665"/>
          </a:xfrm>
          <a:prstGeom prst="rect">
            <a:avLst/>
          </a:prstGeom>
          <a:noFill/>
        </p:spPr>
        <p:txBody>
          <a:bodyPr wrap="square" rtlCol="0">
            <a:spAutoFit/>
          </a:bodyPr>
          <a:lstStyle/>
          <a:p>
            <a:r>
              <a:rPr lang="en-US" altLang="zh-CN" sz="2400" dirty="0">
                <a:latin typeface="微软雅黑" pitchFamily="34" charset="-122"/>
                <a:ea typeface="微软雅黑" pitchFamily="34" charset="-122"/>
              </a:rPr>
              <a:t>RF</a:t>
            </a:r>
            <a:r>
              <a:rPr lang="zh-CN" altLang="en-US" sz="2400" dirty="0" smtClean="0">
                <a:latin typeface="微软雅黑" pitchFamily="34" charset="-122"/>
                <a:ea typeface="微软雅黑" pitchFamily="34" charset="-122"/>
              </a:rPr>
              <a:t>源</a:t>
            </a:r>
            <a:endParaRPr lang="zh-CN" altLang="en-US" sz="2400" dirty="0">
              <a:latin typeface="微软雅黑" pitchFamily="34" charset="-122"/>
              <a:ea typeface="微软雅黑" pitchFamily="34" charset="-122"/>
            </a:endParaRPr>
          </a:p>
        </p:txBody>
      </p:sp>
      <p:sp>
        <p:nvSpPr>
          <p:cNvPr id="16" name="矩形 15"/>
          <p:cNvSpPr/>
          <p:nvPr/>
        </p:nvSpPr>
        <p:spPr>
          <a:xfrm>
            <a:off x="6248400" y="1143000"/>
            <a:ext cx="2794000" cy="2590800"/>
          </a:xfrm>
          <a:prstGeom prst="rect">
            <a:avLst/>
          </a:prstGeom>
          <a:noFill/>
          <a:ln cmpd="dbl">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Tree>
    <p:extLst>
      <p:ext uri="{BB962C8B-B14F-4D97-AF65-F5344CB8AC3E}">
        <p14:creationId xmlns:p14="http://schemas.microsoft.com/office/powerpoint/2010/main" xmlns="" val="236209925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P spid="12" grpId="0" animBg="1"/>
      <p:bldP spid="14" grpId="0"/>
      <p:bldGraphic spid="13" grpId="0">
        <p:bldAsOne/>
      </p:bldGraphic>
      <p:bldP spid="15" grpId="0" animBg="1"/>
      <p:bldP spid="17" grpId="0"/>
      <p:bldP spid="1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p:txBody>
          <a:bodyPr/>
          <a:lstStyle/>
          <a:p>
            <a:r>
              <a:rPr lang="zh-CN" altLang="en-US" sz="2800" dirty="0" smtClean="0">
                <a:solidFill>
                  <a:schemeClr val="tx2"/>
                </a:solidFill>
              </a:rPr>
              <a:t>信号源功能</a:t>
            </a:r>
            <a:r>
              <a:rPr lang="en-US" altLang="zh-CN" sz="2800" dirty="0" smtClean="0">
                <a:solidFill>
                  <a:schemeClr val="tx2"/>
                </a:solidFill>
              </a:rPr>
              <a:t>——Burst</a:t>
            </a:r>
            <a:r>
              <a:rPr lang="zh-CN" altLang="en-US" sz="2800" dirty="0" smtClean="0">
                <a:solidFill>
                  <a:schemeClr val="tx2"/>
                </a:solidFill>
              </a:rPr>
              <a:t>脉冲串输出及控制</a:t>
            </a:r>
          </a:p>
        </p:txBody>
      </p:sp>
      <p:sp>
        <p:nvSpPr>
          <p:cNvPr id="15363" name="内容占位符 2"/>
          <p:cNvSpPr>
            <a:spLocks noGrp="1"/>
          </p:cNvSpPr>
          <p:nvPr>
            <p:ph idx="1"/>
          </p:nvPr>
        </p:nvSpPr>
        <p:spPr bwMode="auto">
          <a:xfrm>
            <a:off x="3556000" y="4714884"/>
            <a:ext cx="8331200" cy="11430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sz="2400" b="1" dirty="0" smtClean="0"/>
              <a:t>Burst</a:t>
            </a:r>
            <a:r>
              <a:rPr lang="zh-CN" altLang="en-US" sz="2400" b="1" dirty="0" smtClean="0"/>
              <a:t>功能支持门控方式和波形门控输出方式</a:t>
            </a:r>
            <a:endParaRPr lang="en-US" altLang="zh-CN" sz="2400" b="1" dirty="0" smtClean="0"/>
          </a:p>
          <a:p>
            <a:r>
              <a:rPr lang="en-US" altLang="zh-CN" sz="2400" b="1" dirty="0" smtClean="0"/>
              <a:t>Burst</a:t>
            </a:r>
            <a:r>
              <a:rPr lang="zh-CN" altLang="en-US" sz="2400" b="1" dirty="0" smtClean="0"/>
              <a:t>功能用于输出各类特定脉冲波形及个数要求脉冲串</a:t>
            </a:r>
            <a:endParaRPr lang="en-US" altLang="zh-CN" sz="2400" b="1" dirty="0" smtClean="0"/>
          </a:p>
        </p:txBody>
      </p:sp>
      <p:pic>
        <p:nvPicPr>
          <p:cNvPr id="11266" name="Picture 2"/>
          <p:cNvPicPr>
            <a:picLocks noChangeAspect="1" noChangeArrowheads="1"/>
          </p:cNvPicPr>
          <p:nvPr/>
        </p:nvPicPr>
        <p:blipFill>
          <a:blip r:embed="rId2" cstate="print"/>
          <a:srcRect/>
          <a:stretch>
            <a:fillRect/>
          </a:stretch>
        </p:blipFill>
        <p:spPr bwMode="auto">
          <a:xfrm>
            <a:off x="2476475" y="1357299"/>
            <a:ext cx="8102600" cy="2657475"/>
          </a:xfrm>
          <a:prstGeom prst="rect">
            <a:avLst/>
          </a:prstGeom>
          <a:noFill/>
          <a:ln w="9525">
            <a:noFill/>
            <a:miter lim="800000"/>
            <a:headEnd/>
            <a:tailEnd/>
          </a:ln>
          <a:effectLst/>
        </p:spPr>
      </p:pic>
    </p:spTree>
    <p:extLst>
      <p:ext uri="{BB962C8B-B14F-4D97-AF65-F5344CB8AC3E}">
        <p14:creationId xmlns:p14="http://schemas.microsoft.com/office/powerpoint/2010/main" xmlns="" val="664101303"/>
      </p:ext>
    </p:extLst>
  </p:cSld>
  <p:clrMapOvr>
    <a:masterClrMapping/>
  </p:clrMapOvr>
  <p:transition>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p:txBody>
          <a:bodyPr/>
          <a:lstStyle/>
          <a:p>
            <a:r>
              <a:rPr lang="zh-CN" altLang="en-US" sz="2800" dirty="0" smtClean="0">
                <a:solidFill>
                  <a:schemeClr val="tx2"/>
                </a:solidFill>
              </a:rPr>
              <a:t>信号源功能</a:t>
            </a:r>
            <a:r>
              <a:rPr lang="en-US" altLang="zh-CN" sz="2800" dirty="0" smtClean="0">
                <a:solidFill>
                  <a:schemeClr val="tx2"/>
                </a:solidFill>
              </a:rPr>
              <a:t>——</a:t>
            </a:r>
            <a:r>
              <a:rPr lang="zh-CN" altLang="en-US" sz="2800" dirty="0" smtClean="0">
                <a:solidFill>
                  <a:schemeClr val="tx2"/>
                </a:solidFill>
              </a:rPr>
              <a:t>输出同步或跟踪</a:t>
            </a:r>
          </a:p>
        </p:txBody>
      </p:sp>
      <p:sp>
        <p:nvSpPr>
          <p:cNvPr id="15363" name="内容占位符 2"/>
          <p:cNvSpPr>
            <a:spLocks noGrp="1"/>
          </p:cNvSpPr>
          <p:nvPr>
            <p:ph idx="1"/>
          </p:nvPr>
        </p:nvSpPr>
        <p:spPr bwMode="auto">
          <a:xfrm>
            <a:off x="3556000" y="4714884"/>
            <a:ext cx="8331200" cy="11430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2400" b="1" dirty="0" smtClean="0"/>
              <a:t>输出信号同步或固定相位差</a:t>
            </a:r>
            <a:endParaRPr lang="en-US" altLang="zh-CN" sz="2400" b="1" dirty="0" smtClean="0"/>
          </a:p>
          <a:p>
            <a:r>
              <a:rPr lang="zh-CN" altLang="en-US" sz="2400" b="1" dirty="0" smtClean="0"/>
              <a:t>新增通道跟踪功能，使两通道所有参数均实时跟踪</a:t>
            </a:r>
            <a:endParaRPr lang="en-US" altLang="zh-CN" sz="2400" b="1" dirty="0" smtClean="0"/>
          </a:p>
        </p:txBody>
      </p:sp>
      <p:pic>
        <p:nvPicPr>
          <p:cNvPr id="5123" name="Picture 3"/>
          <p:cNvPicPr>
            <a:picLocks noChangeAspect="1" noChangeArrowheads="1"/>
          </p:cNvPicPr>
          <p:nvPr/>
        </p:nvPicPr>
        <p:blipFill>
          <a:blip r:embed="rId3" cstate="print"/>
          <a:srcRect/>
          <a:stretch>
            <a:fillRect/>
          </a:stretch>
        </p:blipFill>
        <p:spPr bwMode="auto">
          <a:xfrm>
            <a:off x="2571726" y="1357299"/>
            <a:ext cx="7988300" cy="3057525"/>
          </a:xfrm>
          <a:prstGeom prst="rect">
            <a:avLst/>
          </a:prstGeom>
          <a:noFill/>
          <a:ln w="9525">
            <a:noFill/>
            <a:miter lim="800000"/>
            <a:headEnd/>
            <a:tailEnd/>
          </a:ln>
          <a:effectLst/>
        </p:spPr>
      </p:pic>
    </p:spTree>
    <p:extLst>
      <p:ext uri="{BB962C8B-B14F-4D97-AF65-F5344CB8AC3E}">
        <p14:creationId xmlns:p14="http://schemas.microsoft.com/office/powerpoint/2010/main" xmlns="" val="664101303"/>
      </p:ext>
    </p:extLst>
  </p:cSld>
  <p:clrMapOvr>
    <a:masterClrMapping/>
  </p:clrMapOvr>
  <p:transition>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p:txBody>
          <a:bodyPr/>
          <a:lstStyle/>
          <a:p>
            <a:r>
              <a:rPr lang="zh-CN" altLang="en-US" sz="2800" dirty="0" smtClean="0">
                <a:solidFill>
                  <a:schemeClr val="tx2"/>
                </a:solidFill>
              </a:rPr>
              <a:t>信号源功能</a:t>
            </a:r>
            <a:r>
              <a:rPr lang="en-US" altLang="zh-CN" sz="2800" dirty="0" smtClean="0">
                <a:solidFill>
                  <a:schemeClr val="tx2"/>
                </a:solidFill>
              </a:rPr>
              <a:t>——</a:t>
            </a:r>
            <a:r>
              <a:rPr lang="zh-CN" altLang="en-US" sz="2800" dirty="0" smtClean="0">
                <a:solidFill>
                  <a:schemeClr val="tx2"/>
                </a:solidFill>
              </a:rPr>
              <a:t>谐波仿真叠加功能</a:t>
            </a:r>
          </a:p>
        </p:txBody>
      </p:sp>
      <p:sp>
        <p:nvSpPr>
          <p:cNvPr id="15363" name="内容占位符 2"/>
          <p:cNvSpPr>
            <a:spLocks noGrp="1"/>
          </p:cNvSpPr>
          <p:nvPr>
            <p:ph idx="1"/>
          </p:nvPr>
        </p:nvSpPr>
        <p:spPr bwMode="auto">
          <a:xfrm>
            <a:off x="3524232" y="4643454"/>
            <a:ext cx="8331200" cy="11430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2400" b="1" dirty="0" smtClean="0"/>
              <a:t>双通道均具备谐波发生功能</a:t>
            </a:r>
            <a:endParaRPr lang="en-US" altLang="zh-CN" sz="2400" b="1" dirty="0" smtClean="0"/>
          </a:p>
          <a:p>
            <a:r>
              <a:rPr lang="zh-CN" altLang="en-US" sz="2400" b="1" dirty="0" smtClean="0"/>
              <a:t>最高</a:t>
            </a:r>
            <a:r>
              <a:rPr lang="en-US" altLang="zh-CN" sz="2400" b="1" dirty="0" smtClean="0"/>
              <a:t>8</a:t>
            </a:r>
            <a:r>
              <a:rPr lang="zh-CN" altLang="en-US" sz="2400" b="1" dirty="0" smtClean="0"/>
              <a:t>或</a:t>
            </a:r>
            <a:r>
              <a:rPr lang="en-US" altLang="zh-CN" sz="2400" b="1" dirty="0" smtClean="0"/>
              <a:t>16</a:t>
            </a:r>
            <a:r>
              <a:rPr lang="zh-CN" altLang="en-US" sz="2400" b="1" dirty="0" smtClean="0"/>
              <a:t>次谐波可选</a:t>
            </a:r>
            <a:endParaRPr lang="en-US" altLang="zh-CN" sz="2400" b="1" dirty="0" smtClean="0"/>
          </a:p>
          <a:p>
            <a:r>
              <a:rPr lang="zh-CN" altLang="en-US" sz="2400" b="1" dirty="0" smtClean="0"/>
              <a:t>各次谐波的相位、幅度可设置</a:t>
            </a:r>
            <a:endParaRPr lang="en-US" altLang="zh-CN" sz="2400" b="1" dirty="0" smtClean="0"/>
          </a:p>
        </p:txBody>
      </p:sp>
      <p:pic>
        <p:nvPicPr>
          <p:cNvPr id="9218" name="Picture 2"/>
          <p:cNvPicPr>
            <a:picLocks noChangeAspect="1" noChangeArrowheads="1"/>
          </p:cNvPicPr>
          <p:nvPr/>
        </p:nvPicPr>
        <p:blipFill>
          <a:blip r:embed="rId3" cstate="print"/>
          <a:srcRect/>
          <a:stretch>
            <a:fillRect/>
          </a:stretch>
        </p:blipFill>
        <p:spPr bwMode="auto">
          <a:xfrm>
            <a:off x="3524233" y="1285860"/>
            <a:ext cx="5420783" cy="3048000"/>
          </a:xfrm>
          <a:prstGeom prst="rect">
            <a:avLst/>
          </a:prstGeom>
          <a:noFill/>
          <a:ln w="9525">
            <a:noFill/>
            <a:miter lim="800000"/>
            <a:headEnd/>
            <a:tailEnd/>
          </a:ln>
          <a:effectLst/>
        </p:spPr>
      </p:pic>
    </p:spTree>
    <p:extLst>
      <p:ext uri="{BB962C8B-B14F-4D97-AF65-F5344CB8AC3E}">
        <p14:creationId xmlns:p14="http://schemas.microsoft.com/office/powerpoint/2010/main" xmlns="" val="19898324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p:txBody>
          <a:bodyPr/>
          <a:lstStyle/>
          <a:p>
            <a:r>
              <a:rPr lang="zh-CN" altLang="en-US" sz="2800" dirty="0" smtClean="0">
                <a:solidFill>
                  <a:schemeClr val="tx2"/>
                </a:solidFill>
              </a:rPr>
              <a:t>信号源功能</a:t>
            </a:r>
            <a:r>
              <a:rPr lang="en-US" altLang="zh-CN" sz="2800" dirty="0" smtClean="0">
                <a:solidFill>
                  <a:schemeClr val="tx2"/>
                </a:solidFill>
              </a:rPr>
              <a:t>——</a:t>
            </a:r>
            <a:r>
              <a:rPr lang="zh-CN" altLang="en-US" sz="2800" dirty="0" smtClean="0">
                <a:solidFill>
                  <a:schemeClr val="tx2"/>
                </a:solidFill>
              </a:rPr>
              <a:t>频率计</a:t>
            </a:r>
          </a:p>
        </p:txBody>
      </p:sp>
      <p:sp>
        <p:nvSpPr>
          <p:cNvPr id="15363" name="内容占位符 2"/>
          <p:cNvSpPr>
            <a:spLocks noGrp="1"/>
          </p:cNvSpPr>
          <p:nvPr>
            <p:ph idx="1"/>
          </p:nvPr>
        </p:nvSpPr>
        <p:spPr bwMode="auto">
          <a:xfrm>
            <a:off x="3556000" y="4286256"/>
            <a:ext cx="8331200" cy="11430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2400" b="1" dirty="0" smtClean="0"/>
              <a:t>内置频率计数器功能，多种参数同时测量</a:t>
            </a:r>
            <a:endParaRPr lang="en-US" altLang="zh-CN" sz="2400" b="1" dirty="0" smtClean="0"/>
          </a:p>
          <a:p>
            <a:r>
              <a:rPr lang="zh-CN" altLang="en-US" sz="2400" b="1" dirty="0" smtClean="0"/>
              <a:t>实现</a:t>
            </a:r>
            <a:r>
              <a:rPr lang="en-US" altLang="zh-CN" sz="2400" b="1" dirty="0" smtClean="0"/>
              <a:t>7digits/s</a:t>
            </a:r>
            <a:r>
              <a:rPr lang="zh-CN" altLang="en-US" sz="2400" b="1" dirty="0" smtClean="0"/>
              <a:t>等精度测量</a:t>
            </a:r>
            <a:endParaRPr lang="en-US" altLang="zh-CN" sz="2400" b="1" dirty="0" smtClean="0"/>
          </a:p>
          <a:p>
            <a:r>
              <a:rPr lang="zh-CN" altLang="en-US" sz="2400" b="1" dirty="0" smtClean="0"/>
              <a:t>多种显示模式</a:t>
            </a:r>
            <a:endParaRPr lang="en-US" altLang="zh-CN" sz="2400" b="1" dirty="0" smtClean="0"/>
          </a:p>
          <a:p>
            <a:endParaRPr lang="en-US" altLang="zh-CN" sz="2400" b="1" dirty="0" smtClean="0"/>
          </a:p>
        </p:txBody>
      </p:sp>
      <p:pic>
        <p:nvPicPr>
          <p:cNvPr id="10243" name="Picture 3"/>
          <p:cNvPicPr>
            <a:picLocks noChangeAspect="1" noChangeArrowheads="1"/>
          </p:cNvPicPr>
          <p:nvPr/>
        </p:nvPicPr>
        <p:blipFill>
          <a:blip r:embed="rId3" cstate="print"/>
          <a:srcRect/>
          <a:stretch>
            <a:fillRect/>
          </a:stretch>
        </p:blipFill>
        <p:spPr bwMode="auto">
          <a:xfrm>
            <a:off x="411272" y="1214422"/>
            <a:ext cx="3684464" cy="2214578"/>
          </a:xfrm>
          <a:prstGeom prst="rect">
            <a:avLst/>
          </a:prstGeom>
          <a:noFill/>
          <a:ln w="9525">
            <a:noFill/>
            <a:miter lim="800000"/>
            <a:headEnd/>
            <a:tailEnd/>
          </a:ln>
          <a:effectLst/>
        </p:spPr>
      </p:pic>
      <p:pic>
        <p:nvPicPr>
          <p:cNvPr id="10244" name="Picture 4"/>
          <p:cNvPicPr>
            <a:picLocks noChangeAspect="1" noChangeArrowheads="1"/>
          </p:cNvPicPr>
          <p:nvPr/>
        </p:nvPicPr>
        <p:blipFill>
          <a:blip r:embed="rId4" cstate="print"/>
          <a:srcRect/>
          <a:stretch>
            <a:fillRect/>
          </a:stretch>
        </p:blipFill>
        <p:spPr bwMode="auto">
          <a:xfrm>
            <a:off x="4316551" y="1214422"/>
            <a:ext cx="3684464" cy="2214578"/>
          </a:xfrm>
          <a:prstGeom prst="rect">
            <a:avLst/>
          </a:prstGeom>
          <a:noFill/>
          <a:ln w="9525">
            <a:noFill/>
            <a:miter lim="800000"/>
            <a:headEnd/>
            <a:tailEnd/>
          </a:ln>
          <a:effectLst/>
        </p:spPr>
      </p:pic>
      <p:pic>
        <p:nvPicPr>
          <p:cNvPr id="10245" name="Picture 5"/>
          <p:cNvPicPr>
            <a:picLocks noChangeAspect="1" noChangeArrowheads="1"/>
          </p:cNvPicPr>
          <p:nvPr/>
        </p:nvPicPr>
        <p:blipFill>
          <a:blip r:embed="rId5" cstate="print"/>
          <a:srcRect/>
          <a:stretch>
            <a:fillRect/>
          </a:stretch>
        </p:blipFill>
        <p:spPr bwMode="auto">
          <a:xfrm>
            <a:off x="8221827" y="1214422"/>
            <a:ext cx="3684464" cy="2214578"/>
          </a:xfrm>
          <a:prstGeom prst="rect">
            <a:avLst/>
          </a:prstGeom>
          <a:noFill/>
          <a:ln w="9525">
            <a:noFill/>
            <a:miter lim="800000"/>
            <a:headEnd/>
            <a:tailEnd/>
          </a:ln>
          <a:effectLst/>
        </p:spPr>
      </p:pic>
    </p:spTree>
    <p:extLst>
      <p:ext uri="{BB962C8B-B14F-4D97-AF65-F5344CB8AC3E}">
        <p14:creationId xmlns:p14="http://schemas.microsoft.com/office/powerpoint/2010/main" xmlns="" val="1851481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380960" y="1343324"/>
            <a:ext cx="10561173" cy="4514569"/>
          </a:xfrm>
          <a:prstGeom prst="rect">
            <a:avLst/>
          </a:prstGeom>
          <a:noFill/>
          <a:ln w="9525">
            <a:noFill/>
            <a:miter lim="800000"/>
            <a:headEnd/>
            <a:tailEnd/>
          </a:ln>
        </p:spPr>
        <p:txBody>
          <a:bodyPr lIns="0" tIns="0" rIns="0" bIns="0"/>
          <a:lstStyle/>
          <a:p>
            <a:pPr marL="205146" indent="-205146" defTabSz="448757">
              <a:lnSpc>
                <a:spcPct val="150000"/>
              </a:lnSpc>
              <a:buClr>
                <a:srgbClr val="FF0000"/>
              </a:buClr>
              <a:buSzPct val="90000"/>
            </a:pPr>
            <a:r>
              <a:rPr lang="zh-CN" altLang="en-US" sz="2000" b="1" dirty="0" smtClean="0">
                <a:solidFill>
                  <a:srgbClr val="000000"/>
                </a:solidFill>
                <a:latin typeface="微软雅黑" pitchFamily="34" charset="-122"/>
                <a:ea typeface="微软雅黑" pitchFamily="34" charset="-122"/>
              </a:rPr>
              <a:t>是非常通用的一种多功能信号源，主要应用举例：</a:t>
            </a:r>
            <a:endParaRPr lang="en-US" altLang="zh-CN" sz="2000" b="1" dirty="0" smtClean="0">
              <a:solidFill>
                <a:srgbClr val="000000"/>
              </a:solidFill>
              <a:latin typeface="微软雅黑" pitchFamily="34" charset="-122"/>
              <a:ea typeface="微软雅黑" pitchFamily="34" charset="-122"/>
            </a:endParaRPr>
          </a:p>
          <a:p>
            <a:pPr marL="205146" indent="-205146" defTabSz="448757">
              <a:lnSpc>
                <a:spcPct val="150000"/>
              </a:lnSpc>
              <a:buClr>
                <a:srgbClr val="000000"/>
              </a:buClr>
              <a:buSzPct val="46000"/>
              <a:buFont typeface="Monotype Sorts" pitchFamily="2" charset="2"/>
              <a:buChar char="l"/>
            </a:pPr>
            <a:r>
              <a:rPr lang="zh-CN" altLang="en-US" b="1" dirty="0" smtClean="0">
                <a:solidFill>
                  <a:srgbClr val="000000"/>
                </a:solidFill>
                <a:latin typeface="微软雅黑" pitchFamily="34" charset="-122"/>
                <a:ea typeface="微软雅黑" pitchFamily="34" charset="-122"/>
              </a:rPr>
              <a:t>时钟源</a:t>
            </a:r>
            <a:endParaRPr lang="en-US" altLang="zh-CN" b="1" dirty="0" smtClean="0">
              <a:solidFill>
                <a:srgbClr val="000000"/>
              </a:solidFill>
              <a:latin typeface="微软雅黑" pitchFamily="34" charset="-122"/>
              <a:ea typeface="微软雅黑" pitchFamily="34" charset="-122"/>
            </a:endParaRPr>
          </a:p>
          <a:p>
            <a:pPr marL="205146" indent="-205146" defTabSz="448757">
              <a:lnSpc>
                <a:spcPct val="150000"/>
              </a:lnSpc>
              <a:buClr>
                <a:srgbClr val="000000"/>
              </a:buClr>
              <a:buSzPct val="46000"/>
              <a:buFont typeface="Monotype Sorts" pitchFamily="2" charset="2"/>
              <a:buChar char="l"/>
            </a:pPr>
            <a:r>
              <a:rPr lang="zh-CN" altLang="en-US" b="1" dirty="0" smtClean="0">
                <a:solidFill>
                  <a:srgbClr val="000000"/>
                </a:solidFill>
                <a:latin typeface="微软雅黑" pitchFamily="34" charset="-122"/>
                <a:ea typeface="微软雅黑" pitchFamily="34" charset="-122"/>
              </a:rPr>
              <a:t>放大器，</a:t>
            </a:r>
            <a:r>
              <a:rPr lang="en-US" altLang="zh-CN" b="1" dirty="0" smtClean="0">
                <a:solidFill>
                  <a:srgbClr val="000000"/>
                </a:solidFill>
                <a:latin typeface="微软雅黑" pitchFamily="34" charset="-122"/>
                <a:ea typeface="微软雅黑" pitchFamily="34" charset="-122"/>
              </a:rPr>
              <a:t>A/D </a:t>
            </a:r>
            <a:r>
              <a:rPr lang="zh-CN" altLang="en-US" b="1" dirty="0" smtClean="0">
                <a:solidFill>
                  <a:srgbClr val="000000"/>
                </a:solidFill>
                <a:latin typeface="微软雅黑" pitchFamily="34" charset="-122"/>
                <a:ea typeface="微软雅黑" pitchFamily="34" charset="-122"/>
              </a:rPr>
              <a:t>转换器测试</a:t>
            </a:r>
            <a:endParaRPr lang="en-US" altLang="zh-CN" b="1" dirty="0">
              <a:solidFill>
                <a:srgbClr val="000000"/>
              </a:solidFill>
              <a:latin typeface="微软雅黑" pitchFamily="34" charset="-122"/>
              <a:ea typeface="微软雅黑" pitchFamily="34" charset="-122"/>
            </a:endParaRPr>
          </a:p>
          <a:p>
            <a:pPr marL="205146" indent="-205146" defTabSz="448757">
              <a:lnSpc>
                <a:spcPct val="150000"/>
              </a:lnSpc>
              <a:buClr>
                <a:srgbClr val="000000"/>
              </a:buClr>
              <a:buSzPct val="46000"/>
              <a:buFont typeface="Monotype Sorts" pitchFamily="2" charset="2"/>
              <a:buChar char="l"/>
            </a:pPr>
            <a:r>
              <a:rPr lang="zh-CN" altLang="en-US" b="1" dirty="0" smtClean="0">
                <a:solidFill>
                  <a:srgbClr val="000000"/>
                </a:solidFill>
                <a:latin typeface="微软雅黑" pitchFamily="34" charset="-122"/>
                <a:ea typeface="微软雅黑" pitchFamily="34" charset="-122"/>
              </a:rPr>
              <a:t>超声波，音频信号仿真</a:t>
            </a:r>
            <a:endParaRPr lang="en-US" altLang="zh-CN" b="1" dirty="0" smtClean="0">
              <a:solidFill>
                <a:srgbClr val="000000"/>
              </a:solidFill>
              <a:latin typeface="微软雅黑" pitchFamily="34" charset="-122"/>
              <a:ea typeface="微软雅黑" pitchFamily="34" charset="-122"/>
            </a:endParaRPr>
          </a:p>
          <a:p>
            <a:pPr marL="205146" indent="-205146" defTabSz="448757">
              <a:lnSpc>
                <a:spcPct val="150000"/>
              </a:lnSpc>
              <a:buClr>
                <a:srgbClr val="000000"/>
              </a:buClr>
              <a:buSzPct val="46000"/>
              <a:buFont typeface="Monotype Sorts" pitchFamily="2" charset="2"/>
              <a:buChar char="l"/>
            </a:pPr>
            <a:r>
              <a:rPr lang="zh-CN" altLang="en-US" b="1" dirty="0" smtClean="0">
                <a:solidFill>
                  <a:srgbClr val="000000"/>
                </a:solidFill>
                <a:latin typeface="微软雅黑" pitchFamily="34" charset="-122"/>
                <a:ea typeface="微软雅黑" pitchFamily="34" charset="-122"/>
              </a:rPr>
              <a:t>生物电子信号仿真</a:t>
            </a:r>
            <a:endParaRPr lang="en-US" altLang="zh-CN" b="1" dirty="0">
              <a:solidFill>
                <a:srgbClr val="000000"/>
              </a:solidFill>
              <a:latin typeface="微软雅黑" pitchFamily="34" charset="-122"/>
              <a:ea typeface="微软雅黑" pitchFamily="34" charset="-122"/>
            </a:endParaRPr>
          </a:p>
          <a:p>
            <a:pPr marL="205146" indent="-205146" defTabSz="448757">
              <a:lnSpc>
                <a:spcPct val="150000"/>
              </a:lnSpc>
              <a:buClr>
                <a:srgbClr val="000000"/>
              </a:buClr>
              <a:buSzPct val="46000"/>
              <a:buFont typeface="Monotype Sorts" pitchFamily="2" charset="2"/>
              <a:buChar char="l"/>
            </a:pPr>
            <a:r>
              <a:rPr lang="en-US" altLang="zh-CN" b="1" dirty="0" smtClean="0">
                <a:solidFill>
                  <a:srgbClr val="000000"/>
                </a:solidFill>
                <a:latin typeface="微软雅黑" pitchFamily="34" charset="-122"/>
                <a:ea typeface="微软雅黑" pitchFamily="34" charset="-122"/>
              </a:rPr>
              <a:t>RF</a:t>
            </a:r>
            <a:r>
              <a:rPr lang="zh-CN" altLang="en-US" b="1" dirty="0" smtClean="0">
                <a:solidFill>
                  <a:srgbClr val="000000"/>
                </a:solidFill>
                <a:latin typeface="微软雅黑" pitchFamily="34" charset="-122"/>
                <a:ea typeface="微软雅黑" pitchFamily="34" charset="-122"/>
              </a:rPr>
              <a:t>收发器测试</a:t>
            </a:r>
            <a:endParaRPr lang="en-US" altLang="zh-CN" b="1" dirty="0">
              <a:solidFill>
                <a:srgbClr val="000000"/>
              </a:solidFill>
              <a:latin typeface="微软雅黑" pitchFamily="34" charset="-122"/>
              <a:ea typeface="微软雅黑" pitchFamily="34" charset="-122"/>
            </a:endParaRPr>
          </a:p>
          <a:p>
            <a:pPr marL="205146" indent="-205146" defTabSz="448757">
              <a:lnSpc>
                <a:spcPct val="150000"/>
              </a:lnSpc>
              <a:buClr>
                <a:srgbClr val="000000"/>
              </a:buClr>
              <a:buSzPct val="46000"/>
              <a:buFont typeface="Monotype Sorts" pitchFamily="2" charset="2"/>
              <a:buChar char="l"/>
            </a:pPr>
            <a:r>
              <a:rPr lang="zh-CN" altLang="en-US" b="1" dirty="0" smtClean="0">
                <a:solidFill>
                  <a:srgbClr val="000000"/>
                </a:solidFill>
                <a:latin typeface="微软雅黑" pitchFamily="34" charset="-122"/>
                <a:ea typeface="微软雅黑" pitchFamily="34" charset="-122"/>
              </a:rPr>
              <a:t>滤波器测试</a:t>
            </a:r>
            <a:endParaRPr lang="en-US" altLang="zh-CN" b="1" dirty="0" smtClean="0">
              <a:solidFill>
                <a:srgbClr val="000000"/>
              </a:solidFill>
              <a:latin typeface="微软雅黑" pitchFamily="34" charset="-122"/>
              <a:ea typeface="微软雅黑" pitchFamily="34" charset="-122"/>
            </a:endParaRPr>
          </a:p>
          <a:p>
            <a:pPr marL="205146" indent="-205146" defTabSz="448757">
              <a:lnSpc>
                <a:spcPct val="150000"/>
              </a:lnSpc>
              <a:buClr>
                <a:srgbClr val="000000"/>
              </a:buClr>
              <a:buSzPct val="46000"/>
              <a:buFont typeface="Monotype Sorts" pitchFamily="2" charset="2"/>
              <a:buChar char="l"/>
            </a:pPr>
            <a:r>
              <a:rPr lang="zh-CN" altLang="en-US" b="1" dirty="0" smtClean="0">
                <a:solidFill>
                  <a:srgbClr val="000000"/>
                </a:solidFill>
                <a:latin typeface="微软雅黑" pitchFamily="34" charset="-122"/>
                <a:ea typeface="微软雅黑" pitchFamily="34" charset="-122"/>
              </a:rPr>
              <a:t>二极管，</a:t>
            </a:r>
            <a:r>
              <a:rPr lang="en-US" altLang="zh-CN" b="1" dirty="0" smtClean="0">
                <a:solidFill>
                  <a:srgbClr val="000000"/>
                </a:solidFill>
                <a:latin typeface="微软雅黑" pitchFamily="34" charset="-122"/>
                <a:ea typeface="微软雅黑" pitchFamily="34" charset="-122"/>
              </a:rPr>
              <a:t>MOSFET</a:t>
            </a:r>
            <a:r>
              <a:rPr lang="zh-CN" altLang="en-US" b="1" dirty="0" smtClean="0">
                <a:solidFill>
                  <a:srgbClr val="000000"/>
                </a:solidFill>
                <a:latin typeface="微软雅黑" pitchFamily="34" charset="-122"/>
                <a:ea typeface="微软雅黑" pitchFamily="34" charset="-122"/>
              </a:rPr>
              <a:t>，</a:t>
            </a:r>
            <a:r>
              <a:rPr lang="en-US" altLang="zh-CN" b="1" dirty="0" smtClean="0">
                <a:solidFill>
                  <a:srgbClr val="000000"/>
                </a:solidFill>
                <a:latin typeface="微软雅黑" pitchFamily="34" charset="-122"/>
                <a:ea typeface="微软雅黑" pitchFamily="34" charset="-122"/>
              </a:rPr>
              <a:t>IGBT</a:t>
            </a:r>
            <a:r>
              <a:rPr lang="zh-CN" altLang="en-US" b="1" dirty="0" smtClean="0">
                <a:solidFill>
                  <a:srgbClr val="000000"/>
                </a:solidFill>
                <a:latin typeface="微软雅黑" pitchFamily="34" charset="-122"/>
                <a:ea typeface="微软雅黑" pitchFamily="34" charset="-122"/>
              </a:rPr>
              <a:t>测试</a:t>
            </a:r>
            <a:endParaRPr lang="en-US" altLang="zh-CN" b="1" dirty="0" smtClean="0">
              <a:solidFill>
                <a:srgbClr val="000000"/>
              </a:solidFill>
              <a:latin typeface="微软雅黑" pitchFamily="34" charset="-122"/>
              <a:ea typeface="微软雅黑" pitchFamily="34" charset="-122"/>
            </a:endParaRPr>
          </a:p>
          <a:p>
            <a:pPr marL="205146" indent="-205146" defTabSz="448757">
              <a:lnSpc>
                <a:spcPct val="150000"/>
              </a:lnSpc>
              <a:buClr>
                <a:srgbClr val="000000"/>
              </a:buClr>
              <a:buSzPct val="46000"/>
              <a:buFont typeface="Monotype Sorts" pitchFamily="2" charset="2"/>
              <a:buChar char="l"/>
            </a:pPr>
            <a:r>
              <a:rPr lang="zh-CN" altLang="en-US" b="1" dirty="0" smtClean="0">
                <a:solidFill>
                  <a:srgbClr val="000000"/>
                </a:solidFill>
                <a:latin typeface="微软雅黑" pitchFamily="34" charset="-122"/>
                <a:ea typeface="微软雅黑" pitchFamily="34" charset="-122"/>
              </a:rPr>
              <a:t>雷达测试</a:t>
            </a:r>
            <a:endParaRPr lang="en-US" altLang="zh-CN" b="1" dirty="0" smtClean="0">
              <a:solidFill>
                <a:srgbClr val="000000"/>
              </a:solidFill>
              <a:latin typeface="微软雅黑" pitchFamily="34" charset="-122"/>
              <a:ea typeface="微软雅黑" pitchFamily="34" charset="-122"/>
            </a:endParaRPr>
          </a:p>
          <a:p>
            <a:pPr marL="205146" indent="-205146" defTabSz="448757">
              <a:lnSpc>
                <a:spcPct val="150000"/>
              </a:lnSpc>
              <a:buClr>
                <a:srgbClr val="000000"/>
              </a:buClr>
              <a:buSzPct val="46000"/>
              <a:buFont typeface="Monotype Sorts" pitchFamily="2" charset="2"/>
              <a:buChar char="l"/>
            </a:pPr>
            <a:r>
              <a:rPr lang="en-US" altLang="zh-CN" b="1" dirty="0" smtClean="0">
                <a:solidFill>
                  <a:srgbClr val="000000"/>
                </a:solidFill>
                <a:latin typeface="微软雅黑" pitchFamily="34" charset="-122"/>
                <a:ea typeface="微软雅黑" pitchFamily="34" charset="-122"/>
              </a:rPr>
              <a:t>…</a:t>
            </a:r>
            <a:endParaRPr lang="en-US" altLang="zh-CN" b="1" dirty="0">
              <a:latin typeface="微软雅黑" pitchFamily="34" charset="-122"/>
              <a:ea typeface="微软雅黑" pitchFamily="34" charset="-122"/>
            </a:endParaRPr>
          </a:p>
        </p:txBody>
      </p:sp>
      <p:sp>
        <p:nvSpPr>
          <p:cNvPr id="5" name="标题 106"/>
          <p:cNvSpPr>
            <a:spLocks noGrp="1"/>
          </p:cNvSpPr>
          <p:nvPr>
            <p:ph type="title"/>
          </p:nvPr>
        </p:nvSpPr>
        <p:spPr>
          <a:xfrm>
            <a:off x="203200" y="228600"/>
            <a:ext cx="10668000" cy="609600"/>
          </a:xfrm>
        </p:spPr>
        <p:txBody>
          <a:bodyPr/>
          <a:lstStyle/>
          <a:p>
            <a:r>
              <a:rPr lang="en-US" altLang="zh-CN" sz="2800" dirty="0" smtClean="0">
                <a:solidFill>
                  <a:schemeClr val="tx2"/>
                </a:solidFill>
              </a:rPr>
              <a:t>AFG</a:t>
            </a:r>
            <a:r>
              <a:rPr lang="zh-CN" altLang="en-US" sz="2800" dirty="0" smtClean="0">
                <a:solidFill>
                  <a:schemeClr val="tx2"/>
                </a:solidFill>
              </a:rPr>
              <a:t>主要应用</a:t>
            </a:r>
            <a:endParaRPr lang="zh-CN" altLang="en-US" sz="2800" dirty="0">
              <a:solidFill>
                <a:schemeClr val="tx2"/>
              </a:solidFill>
            </a:endParaRPr>
          </a:p>
        </p:txBody>
      </p:sp>
    </p:spTree>
  </p:cSld>
  <p:clrMapOvr>
    <a:masterClrMapping/>
  </p:clrMapOvr>
  <p:transition>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pPr>
              <a:spcBef>
                <a:spcPct val="0"/>
              </a:spcBef>
            </a:pPr>
            <a:r>
              <a:rPr lang="zh-CN" altLang="en-US" b="1" dirty="0" smtClean="0">
                <a:solidFill>
                  <a:schemeClr val="tx2"/>
                </a:solidFill>
                <a:cs typeface="+mj-cs"/>
              </a:rPr>
              <a:t>信号源典型应用</a:t>
            </a:r>
          </a:p>
        </p:txBody>
      </p:sp>
      <p:pic>
        <p:nvPicPr>
          <p:cNvPr id="4" name="图片 3" descr="C:\Users\sn02327\Desktop\案例图片\IMG_0052.JPG"/>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81026" y="1071546"/>
            <a:ext cx="4929222" cy="4572032"/>
          </a:xfrm>
          <a:prstGeom prst="rect">
            <a:avLst/>
          </a:prstGeom>
          <a:noFill/>
          <a:ln>
            <a:noFill/>
          </a:ln>
        </p:spPr>
      </p:pic>
      <p:sp>
        <p:nvSpPr>
          <p:cNvPr id="5" name="矩形 4"/>
          <p:cNvSpPr/>
          <p:nvPr/>
        </p:nvSpPr>
        <p:spPr>
          <a:xfrm>
            <a:off x="6167438" y="1071546"/>
            <a:ext cx="5715040" cy="1323439"/>
          </a:xfrm>
          <a:prstGeom prst="rect">
            <a:avLst/>
          </a:prstGeom>
        </p:spPr>
        <p:txBody>
          <a:bodyPr wrap="square">
            <a:spAutoFit/>
          </a:bodyPr>
          <a:lstStyle/>
          <a:p>
            <a:r>
              <a:rPr lang="zh-CN" altLang="en-US" sz="2000" b="1" dirty="0" smtClean="0">
                <a:latin typeface="黑体" pitchFamily="49" charset="-122"/>
                <a:ea typeface="黑体" pitchFamily="49" charset="-122"/>
              </a:rPr>
              <a:t>时钟源</a:t>
            </a:r>
            <a:endParaRPr lang="en-US" altLang="zh-CN" sz="2000" b="1" dirty="0" smtClean="0">
              <a:latin typeface="黑体" pitchFamily="49" charset="-122"/>
              <a:ea typeface="黑体" pitchFamily="49" charset="-122"/>
            </a:endParaRPr>
          </a:p>
          <a:p>
            <a:r>
              <a:rPr lang="en-US" altLang="zh-CN" sz="2000" b="1" dirty="0" smtClean="0">
                <a:latin typeface="黑体" pitchFamily="49" charset="-122"/>
                <a:ea typeface="黑体" pitchFamily="49" charset="-122"/>
              </a:rPr>
              <a:t>——</a:t>
            </a:r>
            <a:r>
              <a:rPr lang="zh-CN" altLang="en-US" sz="2000" b="1" dirty="0" smtClean="0">
                <a:latin typeface="黑体" pitchFamily="49" charset="-122"/>
                <a:ea typeface="黑体" pitchFamily="49" charset="-122"/>
              </a:rPr>
              <a:t>充当各类主板所需时钟源，且频率任意可调</a:t>
            </a:r>
            <a:endParaRPr lang="en-US" altLang="zh-CN" sz="2000" b="1" dirty="0" smtClean="0">
              <a:latin typeface="黑体" pitchFamily="49" charset="-122"/>
              <a:ea typeface="黑体" pitchFamily="49" charset="-122"/>
            </a:endParaRPr>
          </a:p>
          <a:p>
            <a:r>
              <a:rPr lang="en-US" altLang="zh-CN" sz="2000" b="1" dirty="0" smtClean="0">
                <a:latin typeface="黑体" pitchFamily="49" charset="-122"/>
                <a:ea typeface="黑体" pitchFamily="49" charset="-122"/>
              </a:rPr>
              <a:t>——</a:t>
            </a:r>
            <a:r>
              <a:rPr lang="zh-CN" altLang="en-US" sz="2000" b="1" dirty="0" smtClean="0">
                <a:latin typeface="黑体" pitchFamily="49" charset="-122"/>
                <a:ea typeface="黑体" pitchFamily="49" charset="-122"/>
              </a:rPr>
              <a:t>可修改输出特性来测试时钟源发生变化时主板的响应</a:t>
            </a:r>
            <a:endParaRPr lang="zh-CN" altLang="en-US" sz="2000" b="1" dirty="0">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pPr>
              <a:spcBef>
                <a:spcPct val="0"/>
              </a:spcBef>
            </a:pPr>
            <a:r>
              <a:rPr lang="zh-CN" altLang="en-US" b="1" dirty="0" smtClean="0">
                <a:solidFill>
                  <a:schemeClr val="tx2"/>
                </a:solidFill>
                <a:cs typeface="+mj-cs"/>
              </a:rPr>
              <a:t>信号源典型应用</a:t>
            </a:r>
          </a:p>
        </p:txBody>
      </p:sp>
      <p:pic>
        <p:nvPicPr>
          <p:cNvPr id="4" name="图片 3"/>
          <p:cNvPicPr/>
          <p:nvPr/>
        </p:nvPicPr>
        <p:blipFill>
          <a:blip r:embed="rId2"/>
          <a:stretch>
            <a:fillRect/>
          </a:stretch>
        </p:blipFill>
        <p:spPr>
          <a:xfrm>
            <a:off x="523836" y="928670"/>
            <a:ext cx="4000528" cy="2500330"/>
          </a:xfrm>
          <a:prstGeom prst="rect">
            <a:avLst/>
          </a:prstGeom>
        </p:spPr>
      </p:pic>
      <p:pic>
        <p:nvPicPr>
          <p:cNvPr id="5" name="图片 4"/>
          <p:cNvPicPr/>
          <p:nvPr/>
        </p:nvPicPr>
        <p:blipFill>
          <a:blip r:embed="rId3"/>
          <a:stretch>
            <a:fillRect/>
          </a:stretch>
        </p:blipFill>
        <p:spPr>
          <a:xfrm>
            <a:off x="666712" y="3500438"/>
            <a:ext cx="3429024" cy="2857520"/>
          </a:xfrm>
          <a:prstGeom prst="rect">
            <a:avLst/>
          </a:prstGeom>
        </p:spPr>
      </p:pic>
      <p:sp>
        <p:nvSpPr>
          <p:cNvPr id="2057" name="Rectangle 9"/>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2049" name="组合 51200"/>
          <p:cNvGrpSpPr>
            <a:grpSpLocks/>
          </p:cNvGrpSpPr>
          <p:nvPr/>
        </p:nvGrpSpPr>
        <p:grpSpPr bwMode="auto">
          <a:xfrm>
            <a:off x="5381620" y="1357298"/>
            <a:ext cx="4483100" cy="1644650"/>
            <a:chOff x="0" y="0"/>
            <a:chExt cx="60553" cy="22474"/>
          </a:xfrm>
        </p:grpSpPr>
        <p:pic>
          <p:nvPicPr>
            <p:cNvPr id="51201" name="图片 15"/>
            <p:cNvPicPr>
              <a:picLocks noChangeAspect="1"/>
            </p:cNvPicPr>
            <p:nvPr/>
          </p:nvPicPr>
          <p:blipFill>
            <a:blip r:embed="rId4" cstate="print"/>
            <a:srcRect/>
            <a:stretch>
              <a:fillRect/>
            </a:stretch>
          </p:blipFill>
          <p:spPr bwMode="auto">
            <a:xfrm>
              <a:off x="1692" y="0"/>
              <a:ext cx="20400" cy="11521"/>
            </a:xfrm>
            <a:prstGeom prst="rect">
              <a:avLst/>
            </a:prstGeom>
            <a:noFill/>
          </p:spPr>
        </p:pic>
        <p:pic>
          <p:nvPicPr>
            <p:cNvPr id="51203" name="图片 16"/>
            <p:cNvPicPr>
              <a:picLocks noChangeAspect="1"/>
            </p:cNvPicPr>
            <p:nvPr/>
          </p:nvPicPr>
          <p:blipFill>
            <a:blip r:embed="rId5"/>
            <a:srcRect/>
            <a:stretch>
              <a:fillRect/>
            </a:stretch>
          </p:blipFill>
          <p:spPr bwMode="auto">
            <a:xfrm>
              <a:off x="0" y="15195"/>
              <a:ext cx="33415" cy="6683"/>
            </a:xfrm>
            <a:prstGeom prst="rect">
              <a:avLst/>
            </a:prstGeom>
            <a:noFill/>
          </p:spPr>
        </p:pic>
        <p:pic>
          <p:nvPicPr>
            <p:cNvPr id="51204" name="图片 17"/>
            <p:cNvPicPr>
              <a:picLocks noChangeAspect="1"/>
            </p:cNvPicPr>
            <p:nvPr/>
          </p:nvPicPr>
          <p:blipFill>
            <a:blip r:embed="rId6"/>
            <a:srcRect/>
            <a:stretch>
              <a:fillRect/>
            </a:stretch>
          </p:blipFill>
          <p:spPr bwMode="auto">
            <a:xfrm>
              <a:off x="38977" y="10284"/>
              <a:ext cx="21576" cy="12190"/>
            </a:xfrm>
            <a:prstGeom prst="rect">
              <a:avLst/>
            </a:prstGeom>
            <a:noFill/>
          </p:spPr>
        </p:pic>
        <p:sp>
          <p:nvSpPr>
            <p:cNvPr id="51205" name="曲线连接符 18"/>
            <p:cNvSpPr>
              <a:spLocks noChangeShapeType="1"/>
            </p:cNvSpPr>
            <p:nvPr/>
          </p:nvSpPr>
          <p:spPr bwMode="auto">
            <a:xfrm rot="5400000">
              <a:off x="8243" y="10498"/>
              <a:ext cx="6067" cy="3327"/>
            </a:xfrm>
            <a:prstGeom prst="curvedConnector3">
              <a:avLst>
                <a:gd name="adj1" fmla="val 50000"/>
              </a:avLst>
            </a:prstGeom>
            <a:noFill/>
            <a:ln w="38100">
              <a:solidFill>
                <a:srgbClr val="70AD47"/>
              </a:solidFill>
              <a:round/>
              <a:headEnd/>
              <a:tailEnd type="triangle" w="med" len="med"/>
            </a:ln>
            <a:effectLst>
              <a:outerShdw dist="20000" dir="5400000" rotWithShape="0">
                <a:srgbClr val="000000">
                  <a:alpha val="37999"/>
                </a:srgb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51206" name="曲线连接符 19"/>
            <p:cNvSpPr>
              <a:spLocks noChangeShapeType="1"/>
            </p:cNvSpPr>
            <p:nvPr/>
          </p:nvSpPr>
          <p:spPr bwMode="auto">
            <a:xfrm flipV="1">
              <a:off x="33613" y="12968"/>
              <a:ext cx="15106" cy="6822"/>
            </a:xfrm>
            <a:prstGeom prst="curvedConnector4">
              <a:avLst>
                <a:gd name="adj1" fmla="val 14292"/>
                <a:gd name="adj2" fmla="val 133509"/>
              </a:avLst>
            </a:prstGeom>
            <a:noFill/>
            <a:ln w="28575">
              <a:solidFill>
                <a:srgbClr val="70AD47"/>
              </a:solidFill>
              <a:round/>
              <a:headEnd/>
              <a:tailEnd type="triangle" w="med" len="med"/>
            </a:ln>
            <a:effectLst>
              <a:outerShdw dist="20000" dir="5400000" rotWithShape="0">
                <a:srgbClr val="000000">
                  <a:alpha val="37999"/>
                </a:srgb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51207" name="文本框 20"/>
            <p:cNvSpPr txBox="1">
              <a:spLocks noChangeArrowheads="1"/>
            </p:cNvSpPr>
            <p:nvPr/>
          </p:nvSpPr>
          <p:spPr bwMode="auto">
            <a:xfrm>
              <a:off x="11030" y="12434"/>
              <a:ext cx="20669" cy="487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rgbClr val="FF6600"/>
                  </a:solidFill>
                  <a:effectLst/>
                  <a:latin typeface="微软雅黑" pitchFamily="34" charset="-122"/>
                  <a:ea typeface="微软雅黑" pitchFamily="34" charset="-122"/>
                  <a:cs typeface="Times New Roman" pitchFamily="18" charset="0"/>
                </a:rPr>
                <a:t>模拟编程控制接口</a:t>
              </a:r>
              <a:endParaRPr kumimoji="0" lang="zh-CN" altLang="en-US"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51208" name="文本框 14"/>
            <p:cNvSpPr txBox="1">
              <a:spLocks noChangeArrowheads="1"/>
            </p:cNvSpPr>
            <p:nvPr/>
          </p:nvSpPr>
          <p:spPr bwMode="auto">
            <a:xfrm>
              <a:off x="32232" y="7322"/>
              <a:ext cx="20669" cy="487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rgbClr val="FF6600"/>
                  </a:solidFill>
                  <a:effectLst/>
                  <a:latin typeface="微软雅黑" pitchFamily="34" charset="-122"/>
                  <a:ea typeface="微软雅黑" pitchFamily="34" charset="-122"/>
                  <a:cs typeface="Times New Roman" pitchFamily="18" charset="0"/>
                </a:rPr>
                <a:t>快速变化 电源输出</a:t>
              </a:r>
              <a:endParaRPr kumimoji="0" lang="zh-CN" altLang="en-US"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sp>
        <p:nvSpPr>
          <p:cNvPr id="15" name="矩形 14"/>
          <p:cNvSpPr/>
          <p:nvPr/>
        </p:nvSpPr>
        <p:spPr>
          <a:xfrm>
            <a:off x="5381620" y="3571876"/>
            <a:ext cx="5715040" cy="1323439"/>
          </a:xfrm>
          <a:prstGeom prst="rect">
            <a:avLst/>
          </a:prstGeom>
        </p:spPr>
        <p:txBody>
          <a:bodyPr wrap="square">
            <a:spAutoFit/>
          </a:bodyPr>
          <a:lstStyle/>
          <a:p>
            <a:r>
              <a:rPr lang="zh-CN" altLang="en-US" sz="2000" b="1" dirty="0" smtClean="0">
                <a:latin typeface="黑体" pitchFamily="49" charset="-122"/>
                <a:ea typeface="黑体" pitchFamily="49" charset="-122"/>
              </a:rPr>
              <a:t>仿真各种测试标准信号如</a:t>
            </a:r>
            <a:r>
              <a:rPr lang="en-US" altLang="zh-CN" sz="2000" b="1" dirty="0" smtClean="0">
                <a:latin typeface="黑体" pitchFamily="49" charset="-122"/>
                <a:ea typeface="黑体" pitchFamily="49" charset="-122"/>
              </a:rPr>
              <a:t>ISO16750-2</a:t>
            </a:r>
            <a:r>
              <a:rPr lang="zh-CN" altLang="en-US" sz="2000" b="1" dirty="0" smtClean="0">
                <a:latin typeface="黑体" pitchFamily="49" charset="-122"/>
                <a:ea typeface="黑体" pitchFamily="49" charset="-122"/>
              </a:rPr>
              <a:t>或</a:t>
            </a:r>
            <a:r>
              <a:rPr lang="en-US" altLang="zh-CN" sz="2000" b="1" dirty="0" smtClean="0">
                <a:latin typeface="黑体" pitchFamily="49" charset="-122"/>
                <a:ea typeface="黑体" pitchFamily="49" charset="-122"/>
              </a:rPr>
              <a:t>ISO7637</a:t>
            </a:r>
          </a:p>
          <a:p>
            <a:r>
              <a:rPr lang="en-US" altLang="zh-CN" sz="2000" b="1" dirty="0" smtClean="0">
                <a:latin typeface="黑体" pitchFamily="49" charset="-122"/>
                <a:ea typeface="黑体" pitchFamily="49" charset="-122"/>
              </a:rPr>
              <a:t>——</a:t>
            </a:r>
            <a:r>
              <a:rPr lang="zh-CN" altLang="en-US" sz="2000" b="1" dirty="0" smtClean="0">
                <a:latin typeface="黑体" pitchFamily="49" charset="-122"/>
                <a:ea typeface="黑体" pitchFamily="49" charset="-122"/>
              </a:rPr>
              <a:t>测试各类汽车电子产品特性</a:t>
            </a:r>
            <a:endParaRPr lang="en-US" altLang="zh-CN" sz="2000" b="1" dirty="0" smtClean="0">
              <a:latin typeface="黑体" pitchFamily="49" charset="-122"/>
              <a:ea typeface="黑体" pitchFamily="49" charset="-122"/>
            </a:endParaRPr>
          </a:p>
          <a:p>
            <a:r>
              <a:rPr lang="en-US" altLang="zh-CN" sz="2000" b="1" dirty="0" smtClean="0">
                <a:latin typeface="黑体" pitchFamily="49" charset="-122"/>
                <a:ea typeface="黑体" pitchFamily="49" charset="-122"/>
              </a:rPr>
              <a:t>——</a:t>
            </a:r>
            <a:r>
              <a:rPr lang="zh-CN" altLang="en-US" sz="2000" b="1" dirty="0" smtClean="0">
                <a:latin typeface="黑体" pitchFamily="49" charset="-122"/>
                <a:ea typeface="黑体" pitchFamily="49" charset="-122"/>
              </a:rPr>
              <a:t>响应速度快，编辑灵活</a:t>
            </a:r>
            <a:endParaRPr lang="en-US" altLang="zh-CN" sz="2000" b="1" dirty="0" smtClean="0">
              <a:latin typeface="黑体" pitchFamily="49" charset="-122"/>
              <a:ea typeface="黑体" pitchFamily="49" charset="-122"/>
            </a:endParaRPr>
          </a:p>
          <a:p>
            <a:r>
              <a:rPr lang="en-US" altLang="zh-CN" sz="2000" b="1" dirty="0" smtClean="0">
                <a:latin typeface="黑体" pitchFamily="49" charset="-122"/>
                <a:ea typeface="黑体" pitchFamily="49" charset="-122"/>
              </a:rPr>
              <a:t>——</a:t>
            </a:r>
            <a:r>
              <a:rPr lang="zh-CN" altLang="en-US" sz="2000" b="1" dirty="0" smtClean="0">
                <a:latin typeface="黑体" pitchFamily="49" charset="-122"/>
                <a:ea typeface="黑体" pitchFamily="49" charset="-122"/>
              </a:rPr>
              <a:t>作为控制源控制可编程电源输出</a:t>
            </a:r>
            <a:endParaRPr lang="zh-CN" altLang="en-US" sz="2000" b="1" dirty="0">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pPr>
              <a:spcBef>
                <a:spcPct val="0"/>
              </a:spcBef>
            </a:pPr>
            <a:r>
              <a:rPr lang="zh-CN" altLang="en-US" b="1" dirty="0" smtClean="0">
                <a:solidFill>
                  <a:schemeClr val="tx2"/>
                </a:solidFill>
                <a:cs typeface="+mj-cs"/>
              </a:rPr>
              <a:t>典型应用</a:t>
            </a:r>
          </a:p>
        </p:txBody>
      </p:sp>
      <p:pic>
        <p:nvPicPr>
          <p:cNvPr id="4" name="内容占位符 3" descr="E:\应用案例 - liuzheng\011.江苏苏州盖睿科技差分信号测试应用\20150507_104738.jpg"/>
          <p:cNvPicPr>
            <a:picLocks noGrp="1"/>
          </p:cNvPicPr>
          <p:nvPr>
            <p:ph idx="1"/>
          </p:nvPr>
        </p:nvPicPr>
        <p:blipFill>
          <a:blip r:embed="rId2" cstate="print">
            <a:extLst>
              <a:ext uri="{28A0092B-C50C-407E-A947-70E740481C1C}">
                <a14:useLocalDpi xmlns:a14="http://schemas.microsoft.com/office/drawing/2010/main" xmlns="" val="0"/>
              </a:ext>
            </a:extLst>
          </a:blip>
          <a:srcRect/>
          <a:stretch>
            <a:fillRect/>
          </a:stretch>
        </p:blipFill>
        <p:spPr bwMode="auto">
          <a:xfrm>
            <a:off x="666712" y="857232"/>
            <a:ext cx="3645131" cy="2730731"/>
          </a:xfrm>
          <a:prstGeom prst="rect">
            <a:avLst/>
          </a:prstGeom>
          <a:noFill/>
          <a:ln>
            <a:noFill/>
          </a:ln>
        </p:spPr>
      </p:pic>
      <p:pic>
        <p:nvPicPr>
          <p:cNvPr id="5" name="图片 4" descr="E:\应用案例 - liuzheng\011.江苏苏州盖睿科技差分信号测试应用\捕获.PNG"/>
          <p:cNvPicPr/>
          <p:nvPr/>
        </p:nvPicPr>
        <p:blipFill>
          <a:blip r:embed="rId3">
            <a:extLst>
              <a:ext uri="{28A0092B-C50C-407E-A947-70E740481C1C}">
                <a14:useLocalDpi xmlns:a14="http://schemas.microsoft.com/office/drawing/2010/main" xmlns="" val="0"/>
              </a:ext>
            </a:extLst>
          </a:blip>
          <a:srcRect/>
          <a:stretch>
            <a:fillRect/>
          </a:stretch>
        </p:blipFill>
        <p:spPr bwMode="auto">
          <a:xfrm>
            <a:off x="666712" y="3643314"/>
            <a:ext cx="3602163" cy="2723008"/>
          </a:xfrm>
          <a:prstGeom prst="rect">
            <a:avLst/>
          </a:prstGeom>
          <a:noFill/>
          <a:ln>
            <a:noFill/>
          </a:ln>
        </p:spPr>
      </p:pic>
      <p:sp>
        <p:nvSpPr>
          <p:cNvPr id="6" name="矩形 5"/>
          <p:cNvSpPr/>
          <p:nvPr/>
        </p:nvSpPr>
        <p:spPr>
          <a:xfrm>
            <a:off x="4952992" y="1000108"/>
            <a:ext cx="5715040" cy="2246769"/>
          </a:xfrm>
          <a:prstGeom prst="rect">
            <a:avLst/>
          </a:prstGeom>
        </p:spPr>
        <p:txBody>
          <a:bodyPr wrap="square">
            <a:spAutoFit/>
          </a:bodyPr>
          <a:lstStyle/>
          <a:p>
            <a:r>
              <a:rPr lang="zh-CN" altLang="en-US" sz="2000" b="1" dirty="0" smtClean="0">
                <a:latin typeface="黑体" pitchFamily="49" charset="-122"/>
                <a:ea typeface="黑体" pitchFamily="49" charset="-122"/>
              </a:rPr>
              <a:t>快速仿真各种特殊信号用于产品特性测试</a:t>
            </a:r>
            <a:endParaRPr lang="en-US" altLang="zh-CN" sz="2000" b="1" dirty="0" smtClean="0">
              <a:latin typeface="黑体" pitchFamily="49" charset="-122"/>
              <a:ea typeface="黑体" pitchFamily="49" charset="-122"/>
            </a:endParaRPr>
          </a:p>
          <a:p>
            <a:r>
              <a:rPr lang="en-US" altLang="zh-CN" sz="2000" b="1" dirty="0" smtClean="0">
                <a:latin typeface="黑体" pitchFamily="49" charset="-122"/>
                <a:ea typeface="黑体" pitchFamily="49" charset="-122"/>
              </a:rPr>
              <a:t>——</a:t>
            </a:r>
            <a:r>
              <a:rPr lang="zh-CN" altLang="en-US" sz="2000" b="1" dirty="0" smtClean="0">
                <a:latin typeface="黑体" pitchFamily="49" charset="-122"/>
                <a:ea typeface="黑体" pitchFamily="49" charset="-122"/>
              </a:rPr>
              <a:t>医学类如心电信号</a:t>
            </a:r>
            <a:endParaRPr lang="en-US" altLang="zh-CN" sz="2000" b="1" dirty="0" smtClean="0">
              <a:latin typeface="黑体" pitchFamily="49" charset="-122"/>
              <a:ea typeface="黑体" pitchFamily="49" charset="-122"/>
            </a:endParaRPr>
          </a:p>
          <a:p>
            <a:r>
              <a:rPr lang="en-US" altLang="zh-CN" sz="2000" b="1" dirty="0" smtClean="0">
                <a:latin typeface="黑体" pitchFamily="49" charset="-122"/>
                <a:ea typeface="黑体" pitchFamily="49" charset="-122"/>
              </a:rPr>
              <a:t>——</a:t>
            </a:r>
            <a:r>
              <a:rPr lang="zh-CN" altLang="en-US" sz="2000" b="1" dirty="0" smtClean="0">
                <a:latin typeface="黑体" pitchFamily="49" charset="-122"/>
                <a:ea typeface="黑体" pitchFamily="49" charset="-122"/>
              </a:rPr>
              <a:t>工程类如直流无刷电机电流波形或电池放电曲线信号</a:t>
            </a:r>
            <a:endParaRPr lang="en-US" altLang="zh-CN" sz="2000" b="1" dirty="0" smtClean="0">
              <a:latin typeface="黑体" pitchFamily="49" charset="-122"/>
              <a:ea typeface="黑体" pitchFamily="49" charset="-122"/>
            </a:endParaRPr>
          </a:p>
          <a:p>
            <a:r>
              <a:rPr lang="en-US" altLang="zh-CN" sz="2000" b="1" dirty="0" smtClean="0">
                <a:latin typeface="黑体" pitchFamily="49" charset="-122"/>
                <a:ea typeface="黑体" pitchFamily="49" charset="-122"/>
              </a:rPr>
              <a:t>——</a:t>
            </a:r>
            <a:r>
              <a:rPr lang="zh-CN" altLang="en-US" sz="2000" b="1" dirty="0" smtClean="0">
                <a:latin typeface="黑体" pitchFamily="49" charset="-122"/>
                <a:ea typeface="黑体" pitchFamily="49" charset="-122"/>
              </a:rPr>
              <a:t>数学类如各种滤波器频响或公式编辑输出信号</a:t>
            </a:r>
            <a:endParaRPr lang="en-US" altLang="zh-CN" sz="2000" b="1" dirty="0" smtClean="0">
              <a:latin typeface="黑体" pitchFamily="49" charset="-122"/>
              <a:ea typeface="黑体" pitchFamily="49" charset="-122"/>
            </a:endParaRPr>
          </a:p>
          <a:p>
            <a:r>
              <a:rPr lang="en-US" altLang="zh-CN" sz="2000" b="1" dirty="0" smtClean="0">
                <a:latin typeface="黑体" pitchFamily="49" charset="-122"/>
                <a:ea typeface="黑体" pitchFamily="49" charset="-122"/>
              </a:rPr>
              <a:t>——</a:t>
            </a:r>
            <a:r>
              <a:rPr lang="zh-CN" altLang="en-US" sz="2000" b="1" dirty="0" smtClean="0">
                <a:latin typeface="黑体" pitchFamily="49" charset="-122"/>
                <a:ea typeface="黑体" pitchFamily="49" charset="-122"/>
              </a:rPr>
              <a:t>汽车撞击、爆破等复现成本高昂信号</a:t>
            </a:r>
            <a:endParaRPr lang="en-US" altLang="zh-CN" sz="2000" b="1" dirty="0" smtClean="0">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pPr>
              <a:spcBef>
                <a:spcPct val="0"/>
              </a:spcBef>
            </a:pPr>
            <a:r>
              <a:rPr lang="zh-CN" altLang="en-US" b="1" dirty="0" smtClean="0">
                <a:solidFill>
                  <a:schemeClr val="tx2"/>
                </a:solidFill>
                <a:cs typeface="+mj-cs"/>
              </a:rPr>
              <a:t>典型应用</a:t>
            </a:r>
          </a:p>
        </p:txBody>
      </p:sp>
      <p:pic>
        <p:nvPicPr>
          <p:cNvPr id="5" name="图片 4"/>
          <p:cNvPicPr/>
          <p:nvPr/>
        </p:nvPicPr>
        <p:blipFill>
          <a:blip r:embed="rId2"/>
          <a:stretch>
            <a:fillRect/>
          </a:stretch>
        </p:blipFill>
        <p:spPr>
          <a:xfrm>
            <a:off x="738150" y="3429000"/>
            <a:ext cx="5643602" cy="2571768"/>
          </a:xfrm>
          <a:prstGeom prst="rect">
            <a:avLst/>
          </a:prstGeom>
        </p:spPr>
      </p:pic>
      <p:pic>
        <p:nvPicPr>
          <p:cNvPr id="6" name="图片 5"/>
          <p:cNvPicPr/>
          <p:nvPr/>
        </p:nvPicPr>
        <p:blipFill>
          <a:blip r:embed="rId3"/>
          <a:stretch>
            <a:fillRect/>
          </a:stretch>
        </p:blipFill>
        <p:spPr>
          <a:xfrm>
            <a:off x="738150" y="1000108"/>
            <a:ext cx="5643602" cy="2357454"/>
          </a:xfrm>
          <a:prstGeom prst="rect">
            <a:avLst/>
          </a:prstGeom>
        </p:spPr>
      </p:pic>
      <p:sp>
        <p:nvSpPr>
          <p:cNvPr id="8" name="矩形 7"/>
          <p:cNvSpPr/>
          <p:nvPr/>
        </p:nvSpPr>
        <p:spPr>
          <a:xfrm>
            <a:off x="6667504" y="1000108"/>
            <a:ext cx="4786346" cy="1015663"/>
          </a:xfrm>
          <a:prstGeom prst="rect">
            <a:avLst/>
          </a:prstGeom>
        </p:spPr>
        <p:txBody>
          <a:bodyPr wrap="square">
            <a:spAutoFit/>
          </a:bodyPr>
          <a:lstStyle/>
          <a:p>
            <a:r>
              <a:rPr lang="zh-CN" altLang="en-US" sz="2000" b="1" dirty="0" smtClean="0">
                <a:latin typeface="黑体" pitchFamily="49" charset="-122"/>
                <a:ea typeface="黑体" pitchFamily="49" charset="-122"/>
              </a:rPr>
              <a:t>仿真各种调制信号基带信号</a:t>
            </a:r>
            <a:endParaRPr lang="en-US" altLang="zh-CN" sz="2000" b="1" dirty="0" smtClean="0">
              <a:latin typeface="黑体" pitchFamily="49" charset="-122"/>
              <a:ea typeface="黑体" pitchFamily="49" charset="-122"/>
            </a:endParaRPr>
          </a:p>
          <a:p>
            <a:r>
              <a:rPr lang="en-US" altLang="zh-CN" sz="2000" b="1" dirty="0" smtClean="0">
                <a:latin typeface="黑体" pitchFamily="49" charset="-122"/>
                <a:ea typeface="黑体" pitchFamily="49" charset="-122"/>
              </a:rPr>
              <a:t>——ASK/FSK</a:t>
            </a:r>
            <a:r>
              <a:rPr lang="zh-CN" altLang="en-US" sz="2000" b="1" dirty="0" smtClean="0">
                <a:latin typeface="黑体" pitchFamily="49" charset="-122"/>
                <a:ea typeface="黑体" pitchFamily="49" charset="-122"/>
              </a:rPr>
              <a:t>等基带数字信号</a:t>
            </a:r>
            <a:endParaRPr lang="en-US" altLang="zh-CN" sz="2000" b="1" dirty="0" smtClean="0">
              <a:latin typeface="黑体" pitchFamily="49" charset="-122"/>
              <a:ea typeface="黑体" pitchFamily="49" charset="-122"/>
            </a:endParaRPr>
          </a:p>
          <a:p>
            <a:r>
              <a:rPr lang="en-US" altLang="zh-CN" sz="2000" b="1" dirty="0" smtClean="0">
                <a:latin typeface="黑体" pitchFamily="49" charset="-122"/>
                <a:ea typeface="黑体" pitchFamily="49" charset="-122"/>
              </a:rPr>
              <a:t>——</a:t>
            </a:r>
            <a:r>
              <a:rPr lang="zh-CN" altLang="en-US" sz="2000" b="1" dirty="0" smtClean="0">
                <a:latin typeface="黑体" pitchFamily="49" charset="-122"/>
                <a:ea typeface="黑体" pitchFamily="49" charset="-122"/>
              </a:rPr>
              <a:t>矢量调制基带</a:t>
            </a:r>
            <a:r>
              <a:rPr lang="en-US" altLang="zh-CN" sz="2000" b="1" dirty="0" smtClean="0">
                <a:latin typeface="黑体" pitchFamily="49" charset="-122"/>
                <a:ea typeface="黑体" pitchFamily="49" charset="-122"/>
              </a:rPr>
              <a:t>IQ</a:t>
            </a:r>
            <a:r>
              <a:rPr lang="zh-CN" altLang="en-US" sz="2000" b="1" dirty="0" smtClean="0">
                <a:latin typeface="黑体" pitchFamily="49" charset="-122"/>
                <a:ea typeface="黑体" pitchFamily="49" charset="-122"/>
              </a:rPr>
              <a:t>源</a:t>
            </a:r>
            <a:endParaRPr lang="en-US" altLang="zh-CN" sz="2000" b="1" dirty="0" smtClean="0">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pPr>
              <a:spcBef>
                <a:spcPct val="0"/>
              </a:spcBef>
            </a:pPr>
            <a:r>
              <a:rPr lang="zh-CN" altLang="en-US" b="1" dirty="0" smtClean="0">
                <a:solidFill>
                  <a:schemeClr val="tx2"/>
                </a:solidFill>
                <a:cs typeface="+mj-cs"/>
              </a:rPr>
              <a:t>典型应用</a:t>
            </a:r>
          </a:p>
        </p:txBody>
      </p:sp>
      <p:pic>
        <p:nvPicPr>
          <p:cNvPr id="4" name="内容占位符 3"/>
          <p:cNvPicPr>
            <a:picLocks noGrp="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595275" y="928671"/>
            <a:ext cx="4357717" cy="2786082"/>
          </a:xfrm>
          <a:prstGeom prst="rect">
            <a:avLst/>
          </a:prstGeom>
          <a:noFill/>
          <a:ln>
            <a:noFill/>
          </a:ln>
        </p:spPr>
      </p:pic>
      <p:pic>
        <p:nvPicPr>
          <p:cNvPr id="5" name="图片 4"/>
          <p:cNvPicPr/>
          <p:nvPr/>
        </p:nvPicPr>
        <p:blipFill>
          <a:blip r:embed="rId3">
            <a:extLst>
              <a:ext uri="{28A0092B-C50C-407E-A947-70E740481C1C}">
                <a14:useLocalDpi xmlns:a14="http://schemas.microsoft.com/office/drawing/2010/main" xmlns="" val="0"/>
              </a:ext>
            </a:extLst>
          </a:blip>
          <a:srcRect/>
          <a:stretch>
            <a:fillRect/>
          </a:stretch>
        </p:blipFill>
        <p:spPr bwMode="auto">
          <a:xfrm>
            <a:off x="595274" y="3786190"/>
            <a:ext cx="4314825" cy="2590800"/>
          </a:xfrm>
          <a:prstGeom prst="rect">
            <a:avLst/>
          </a:prstGeom>
          <a:noFill/>
          <a:ln>
            <a:noFill/>
          </a:ln>
        </p:spPr>
      </p:pic>
      <p:sp>
        <p:nvSpPr>
          <p:cNvPr id="6" name="矩形 5"/>
          <p:cNvSpPr/>
          <p:nvPr/>
        </p:nvSpPr>
        <p:spPr>
          <a:xfrm>
            <a:off x="5524496" y="4214818"/>
            <a:ext cx="4786346" cy="1938992"/>
          </a:xfrm>
          <a:prstGeom prst="rect">
            <a:avLst/>
          </a:prstGeom>
        </p:spPr>
        <p:txBody>
          <a:bodyPr wrap="square">
            <a:spAutoFit/>
          </a:bodyPr>
          <a:lstStyle/>
          <a:p>
            <a:r>
              <a:rPr lang="zh-CN" altLang="en-US" sz="2000" b="1" dirty="0" smtClean="0">
                <a:latin typeface="黑体" pitchFamily="49" charset="-122"/>
                <a:ea typeface="黑体" pitchFamily="49" charset="-122"/>
              </a:rPr>
              <a:t>科研工作特殊应用</a:t>
            </a:r>
            <a:endParaRPr lang="en-US" altLang="zh-CN" sz="2000" b="1" dirty="0" smtClean="0">
              <a:latin typeface="黑体" pitchFamily="49" charset="-122"/>
              <a:ea typeface="黑体" pitchFamily="49" charset="-122"/>
            </a:endParaRPr>
          </a:p>
          <a:p>
            <a:r>
              <a:rPr lang="en-US" altLang="zh-CN" sz="2000" b="1" dirty="0" smtClean="0">
                <a:latin typeface="黑体" pitchFamily="49" charset="-122"/>
                <a:ea typeface="黑体" pitchFamily="49" charset="-122"/>
              </a:rPr>
              <a:t>——</a:t>
            </a:r>
            <a:r>
              <a:rPr lang="zh-CN" altLang="en-US" sz="2000" b="1" dirty="0" smtClean="0">
                <a:latin typeface="黑体" pitchFamily="49" charset="-122"/>
                <a:ea typeface="黑体" pitchFamily="49" charset="-122"/>
              </a:rPr>
              <a:t>使用上位机软件公式编辑快速生产所需波形</a:t>
            </a:r>
            <a:endParaRPr lang="en-US" altLang="zh-CN" sz="2000" b="1" dirty="0" smtClean="0">
              <a:latin typeface="黑体" pitchFamily="49" charset="-122"/>
              <a:ea typeface="黑体" pitchFamily="49" charset="-122"/>
            </a:endParaRPr>
          </a:p>
          <a:p>
            <a:r>
              <a:rPr lang="en-US" altLang="zh-CN" sz="2000" b="1" dirty="0" smtClean="0">
                <a:latin typeface="黑体" pitchFamily="49" charset="-122"/>
                <a:ea typeface="黑体" pitchFamily="49" charset="-122"/>
              </a:rPr>
              <a:t>——</a:t>
            </a:r>
            <a:r>
              <a:rPr lang="zh-CN" altLang="en-US" sz="2000" b="1" dirty="0" smtClean="0">
                <a:latin typeface="黑体" pitchFamily="49" charset="-122"/>
                <a:ea typeface="黑体" pitchFamily="49" charset="-122"/>
              </a:rPr>
              <a:t>利用上位机软件滤波器功能对要求波形进行滤波处理</a:t>
            </a:r>
            <a:endParaRPr lang="en-US" altLang="zh-CN" sz="2000" b="1" dirty="0" smtClean="0">
              <a:latin typeface="黑体" pitchFamily="49" charset="-122"/>
              <a:ea typeface="黑体" pitchFamily="49" charset="-122"/>
            </a:endParaRPr>
          </a:p>
          <a:p>
            <a:r>
              <a:rPr lang="en-US" altLang="zh-CN" sz="2000" b="1" dirty="0" smtClean="0">
                <a:latin typeface="黑体" pitchFamily="49" charset="-122"/>
                <a:ea typeface="黑体" pitchFamily="49" charset="-122"/>
              </a:rPr>
              <a:t>——</a:t>
            </a:r>
            <a:r>
              <a:rPr lang="zh-CN" altLang="en-US" sz="2000" b="1" dirty="0" smtClean="0">
                <a:latin typeface="黑体" pitchFamily="49" charset="-122"/>
                <a:ea typeface="黑体" pitchFamily="49" charset="-122"/>
              </a:rPr>
              <a:t>仿真多谐波信号</a:t>
            </a:r>
            <a:endParaRPr lang="en-US" altLang="zh-CN" sz="2000" b="1" dirty="0" smtClean="0">
              <a:latin typeface="黑体" pitchFamily="49" charset="-122"/>
              <a:ea typeface="黑体" pitchFamily="49" charset="-122"/>
            </a:endParaRPr>
          </a:p>
        </p:txBody>
      </p:sp>
      <p:pic>
        <p:nvPicPr>
          <p:cNvPr id="7" name="图片 6" descr="捕获1.PNG"/>
          <p:cNvPicPr/>
          <p:nvPr/>
        </p:nvPicPr>
        <p:blipFill>
          <a:blip r:embed="rId4"/>
          <a:stretch>
            <a:fillRect/>
          </a:stretch>
        </p:blipFill>
        <p:spPr>
          <a:xfrm>
            <a:off x="5095868" y="928670"/>
            <a:ext cx="3214710" cy="2786082"/>
          </a:xfrm>
          <a:prstGeom prst="rect">
            <a:avLst/>
          </a:prstGeom>
        </p:spPr>
      </p:pic>
      <p:pic>
        <p:nvPicPr>
          <p:cNvPr id="8" name="图片 7" descr="QQ图片20150706175543.jpg"/>
          <p:cNvPicPr/>
          <p:nvPr/>
        </p:nvPicPr>
        <p:blipFill>
          <a:blip r:embed="rId5"/>
          <a:stretch>
            <a:fillRect/>
          </a:stretch>
        </p:blipFill>
        <p:spPr>
          <a:xfrm>
            <a:off x="8382016" y="928670"/>
            <a:ext cx="3214710" cy="2786082"/>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表格 19"/>
          <p:cNvGraphicFramePr>
            <a:graphicFrameLocks noGrp="1"/>
          </p:cNvGraphicFramePr>
          <p:nvPr/>
        </p:nvGraphicFramePr>
        <p:xfrm>
          <a:off x="380960" y="1357298"/>
          <a:ext cx="11184001" cy="3888000"/>
        </p:xfrm>
        <a:graphic>
          <a:graphicData uri="http://schemas.openxmlformats.org/drawingml/2006/table">
            <a:tbl>
              <a:tblPr firstRow="1" bandRow="1">
                <a:tableStyleId>{21E4AEA4-8DFA-4A89-87EB-49C32662AFE0}</a:tableStyleId>
              </a:tblPr>
              <a:tblGrid>
                <a:gridCol w="1139121"/>
                <a:gridCol w="2588884"/>
                <a:gridCol w="1863999"/>
                <a:gridCol w="1863999"/>
                <a:gridCol w="1863999"/>
                <a:gridCol w="1863999"/>
              </a:tblGrid>
              <a:tr h="479610">
                <a:tc>
                  <a:txBody>
                    <a:bodyPr/>
                    <a:lstStyle/>
                    <a:p>
                      <a:endParaRPr lang="zh-CN" altLang="en-US" sz="1800" dirty="0">
                        <a:latin typeface="微软雅黑" pitchFamily="34" charset="-122"/>
                        <a:ea typeface="微软雅黑" pitchFamily="34" charset="-122"/>
                      </a:endParaRPr>
                    </a:p>
                  </a:txBody>
                  <a:tcPr marL="140083" marR="140083" marT="52524" marB="52524"/>
                </a:tc>
                <a:tc>
                  <a:txBody>
                    <a:bodyPr/>
                    <a:lstStyle/>
                    <a:p>
                      <a:r>
                        <a:rPr lang="zh-CN" altLang="en-US" sz="1800" dirty="0" smtClean="0">
                          <a:latin typeface="微软雅黑" pitchFamily="34" charset="-122"/>
                          <a:ea typeface="微软雅黑" pitchFamily="34" charset="-122"/>
                        </a:rPr>
                        <a:t>描述</a:t>
                      </a:r>
                      <a:endParaRPr lang="zh-CN" altLang="en-US" sz="1800" dirty="0">
                        <a:latin typeface="微软雅黑" pitchFamily="34" charset="-122"/>
                        <a:ea typeface="微软雅黑" pitchFamily="34" charset="-122"/>
                      </a:endParaRPr>
                    </a:p>
                  </a:txBody>
                  <a:tcPr marL="140083" marR="140083" marT="52524" marB="52524"/>
                </a:tc>
                <a:tc>
                  <a:txBody>
                    <a:bodyPr/>
                    <a:lstStyle/>
                    <a:p>
                      <a:r>
                        <a:rPr lang="zh-CN" altLang="en-US" sz="1800" dirty="0" smtClean="0">
                          <a:latin typeface="微软雅黑" pitchFamily="34" charset="-122"/>
                          <a:ea typeface="微软雅黑" pitchFamily="34" charset="-122"/>
                        </a:rPr>
                        <a:t>优点</a:t>
                      </a:r>
                      <a:endParaRPr lang="zh-CN" altLang="en-US" sz="1800" dirty="0">
                        <a:latin typeface="微软雅黑" pitchFamily="34" charset="-122"/>
                        <a:ea typeface="微软雅黑" pitchFamily="34" charset="-122"/>
                      </a:endParaRPr>
                    </a:p>
                  </a:txBody>
                  <a:tcPr marL="140083" marR="140083" marT="52524" marB="52524"/>
                </a:tc>
                <a:tc>
                  <a:txBody>
                    <a:bodyPr/>
                    <a:lstStyle/>
                    <a:p>
                      <a:r>
                        <a:rPr lang="zh-CN" altLang="en-US" sz="1800" dirty="0" smtClean="0">
                          <a:latin typeface="微软雅黑" pitchFamily="34" charset="-122"/>
                          <a:ea typeface="微软雅黑" pitchFamily="34" charset="-122"/>
                        </a:rPr>
                        <a:t>缺点</a:t>
                      </a:r>
                      <a:endParaRPr lang="zh-CN" altLang="en-US" sz="1800" dirty="0">
                        <a:latin typeface="微软雅黑" pitchFamily="34" charset="-122"/>
                        <a:ea typeface="微软雅黑" pitchFamily="34" charset="-122"/>
                      </a:endParaRPr>
                    </a:p>
                  </a:txBody>
                  <a:tcPr marL="140083" marR="140083" marT="52524" marB="52524"/>
                </a:tc>
                <a:tc>
                  <a:txBody>
                    <a:bodyPr/>
                    <a:lstStyle/>
                    <a:p>
                      <a:r>
                        <a:rPr lang="zh-CN" altLang="en-US" sz="1800" dirty="0" smtClean="0">
                          <a:latin typeface="微软雅黑" pitchFamily="34" charset="-122"/>
                          <a:ea typeface="微软雅黑" pitchFamily="34" charset="-122"/>
                        </a:rPr>
                        <a:t>频率精度</a:t>
                      </a:r>
                      <a:endParaRPr lang="zh-CN" altLang="en-US" sz="1800" dirty="0">
                        <a:latin typeface="微软雅黑" pitchFamily="34" charset="-122"/>
                        <a:ea typeface="微软雅黑" pitchFamily="34" charset="-122"/>
                      </a:endParaRPr>
                    </a:p>
                  </a:txBody>
                  <a:tcPr marL="140083" marR="140083" marT="52524" marB="52524"/>
                </a:tc>
                <a:tc>
                  <a:txBody>
                    <a:bodyPr/>
                    <a:lstStyle/>
                    <a:p>
                      <a:r>
                        <a:rPr lang="zh-CN" altLang="en-US" sz="1800" dirty="0" smtClean="0">
                          <a:latin typeface="微软雅黑" pitchFamily="34" charset="-122"/>
                          <a:ea typeface="微软雅黑" pitchFamily="34" charset="-122"/>
                        </a:rPr>
                        <a:t>应用</a:t>
                      </a:r>
                      <a:endParaRPr lang="zh-CN" altLang="en-US" sz="1800" dirty="0">
                        <a:latin typeface="微软雅黑" pitchFamily="34" charset="-122"/>
                        <a:ea typeface="微软雅黑" pitchFamily="34" charset="-122"/>
                      </a:endParaRPr>
                    </a:p>
                  </a:txBody>
                  <a:tcPr marL="140083" marR="140083" marT="52524" marB="52524"/>
                </a:tc>
              </a:tr>
              <a:tr h="1841681">
                <a:tc>
                  <a:txBody>
                    <a:bodyPr/>
                    <a:lstStyle/>
                    <a:p>
                      <a:r>
                        <a:rPr lang="en-US" altLang="zh-CN" sz="1800" dirty="0" smtClean="0">
                          <a:latin typeface="微软雅黑" pitchFamily="34" charset="-122"/>
                          <a:ea typeface="微软雅黑" pitchFamily="34" charset="-122"/>
                        </a:rPr>
                        <a:t>AFG</a:t>
                      </a:r>
                      <a:endParaRPr lang="zh-CN" altLang="en-US" sz="1800" dirty="0">
                        <a:latin typeface="微软雅黑" pitchFamily="34" charset="-122"/>
                        <a:ea typeface="微软雅黑" pitchFamily="34" charset="-122"/>
                      </a:endParaRPr>
                    </a:p>
                  </a:txBody>
                  <a:tcPr marL="140083" marR="140083" marT="52524" marB="52524"/>
                </a:tc>
                <a:tc>
                  <a:txBody>
                    <a:bodyPr/>
                    <a:lstStyle/>
                    <a:p>
                      <a:r>
                        <a:rPr lang="zh-CN" altLang="en-US" sz="1800" dirty="0" smtClean="0">
                          <a:latin typeface="微软雅黑" pitchFamily="34" charset="-122"/>
                          <a:ea typeface="微软雅黑" pitchFamily="34" charset="-122"/>
                        </a:rPr>
                        <a:t>采样率不变，通过改变取点的步进来改变信号的频率</a:t>
                      </a:r>
                      <a:endParaRPr lang="zh-CN" altLang="en-US" sz="1800" dirty="0">
                        <a:latin typeface="微软雅黑" pitchFamily="34" charset="-122"/>
                        <a:ea typeface="微软雅黑" pitchFamily="34" charset="-122"/>
                      </a:endParaRPr>
                    </a:p>
                  </a:txBody>
                  <a:tcPr marL="140083" marR="140083" marT="52524" marB="52524"/>
                </a:tc>
                <a:tc>
                  <a:txBody>
                    <a:bodyPr/>
                    <a:lstStyle/>
                    <a:p>
                      <a:r>
                        <a:rPr lang="zh-CN" altLang="en-US" sz="1800" dirty="0" smtClean="0">
                          <a:latin typeface="微软雅黑" pitchFamily="34" charset="-122"/>
                          <a:ea typeface="微软雅黑" pitchFamily="34" charset="-122"/>
                        </a:rPr>
                        <a:t>系统简单、灵活，能够快速响应频率变化，应用范围广泛</a:t>
                      </a:r>
                      <a:endParaRPr lang="zh-CN" altLang="en-US" sz="1800" dirty="0">
                        <a:latin typeface="微软雅黑" pitchFamily="34" charset="-122"/>
                        <a:ea typeface="微软雅黑" pitchFamily="34" charset="-122"/>
                      </a:endParaRPr>
                    </a:p>
                  </a:txBody>
                  <a:tcPr marL="140083" marR="140083" marT="52524" marB="52524"/>
                </a:tc>
                <a:tc>
                  <a:txBody>
                    <a:bodyPr/>
                    <a:lstStyle/>
                    <a:p>
                      <a:r>
                        <a:rPr lang="zh-CN" altLang="en-US" sz="1800" dirty="0" smtClean="0">
                          <a:latin typeface="微软雅黑" pitchFamily="34" charset="-122"/>
                          <a:ea typeface="微软雅黑" pitchFamily="34" charset="-122"/>
                        </a:rPr>
                        <a:t>波形点有缺失</a:t>
                      </a:r>
                      <a:endParaRPr lang="zh-CN" altLang="en-US" sz="1800" dirty="0">
                        <a:latin typeface="微软雅黑" pitchFamily="34" charset="-122"/>
                        <a:ea typeface="微软雅黑" pitchFamily="34" charset="-122"/>
                      </a:endParaRPr>
                    </a:p>
                  </a:txBody>
                  <a:tcPr marL="140083" marR="140083" marT="52524" marB="52524"/>
                </a:tc>
                <a:tc>
                  <a:txBody>
                    <a:bodyPr/>
                    <a:lstStyle/>
                    <a:p>
                      <a:r>
                        <a:rPr lang="zh-CN" altLang="en-US" sz="1800" dirty="0" smtClean="0">
                          <a:latin typeface="微软雅黑" pitchFamily="34" charset="-122"/>
                          <a:ea typeface="微软雅黑" pitchFamily="34" charset="-122"/>
                        </a:rPr>
                        <a:t>与波表长度有关</a:t>
                      </a:r>
                      <a:endParaRPr lang="zh-CN" altLang="en-US" sz="1800" dirty="0">
                        <a:latin typeface="微软雅黑" pitchFamily="34" charset="-122"/>
                        <a:ea typeface="微软雅黑" pitchFamily="34" charset="-122"/>
                      </a:endParaRPr>
                    </a:p>
                  </a:txBody>
                  <a:tcPr marL="140083" marR="140083" marT="52524" marB="52524"/>
                </a:tc>
                <a:tc>
                  <a:txBody>
                    <a:bodyPr/>
                    <a:lstStyle/>
                    <a:p>
                      <a:r>
                        <a:rPr lang="zh-CN" altLang="en-US" sz="1800" dirty="0" smtClean="0">
                          <a:latin typeface="微软雅黑" pitchFamily="34" charset="-122"/>
                          <a:ea typeface="微软雅黑" pitchFamily="34" charset="-122"/>
                        </a:rPr>
                        <a:t>要求干净纯净信号，变频快，多通道同时输出不同频信号</a:t>
                      </a:r>
                      <a:endParaRPr lang="en-US" altLang="zh-CN" sz="1800" dirty="0" smtClean="0">
                        <a:latin typeface="微软雅黑" pitchFamily="34" charset="-122"/>
                        <a:ea typeface="微软雅黑" pitchFamily="34" charset="-122"/>
                      </a:endParaRPr>
                    </a:p>
                    <a:p>
                      <a:endParaRPr lang="zh-CN" altLang="en-US" sz="1800" dirty="0">
                        <a:latin typeface="微软雅黑" pitchFamily="34" charset="-122"/>
                        <a:ea typeface="微软雅黑" pitchFamily="34" charset="-122"/>
                      </a:endParaRPr>
                    </a:p>
                  </a:txBody>
                  <a:tcPr marL="140083" marR="140083" marT="52524" marB="52524"/>
                </a:tc>
              </a:tr>
              <a:tr h="1566709">
                <a:tc>
                  <a:txBody>
                    <a:bodyPr/>
                    <a:lstStyle/>
                    <a:p>
                      <a:r>
                        <a:rPr lang="en-US" altLang="zh-CN" sz="1800" dirty="0" smtClean="0">
                          <a:latin typeface="微软雅黑" pitchFamily="34" charset="-122"/>
                          <a:ea typeface="微软雅黑" pitchFamily="34" charset="-122"/>
                        </a:rPr>
                        <a:t>AWG</a:t>
                      </a:r>
                      <a:endParaRPr lang="zh-CN" altLang="en-US" sz="1800" dirty="0">
                        <a:latin typeface="微软雅黑" pitchFamily="34" charset="-122"/>
                        <a:ea typeface="微软雅黑" pitchFamily="34" charset="-122"/>
                      </a:endParaRPr>
                    </a:p>
                  </a:txBody>
                  <a:tcPr marL="140083" marR="140083" marT="52524" marB="52524"/>
                </a:tc>
                <a:tc>
                  <a:txBody>
                    <a:bodyPr/>
                    <a:lstStyle/>
                    <a:p>
                      <a:r>
                        <a:rPr lang="zh-CN" altLang="en-US" sz="1800" dirty="0" smtClean="0">
                          <a:latin typeface="微软雅黑" pitchFamily="34" charset="-122"/>
                          <a:ea typeface="微软雅黑" pitchFamily="34" charset="-122"/>
                        </a:rPr>
                        <a:t>取点的步进不变，通过改变采样率来改变信号的频率</a:t>
                      </a:r>
                      <a:endParaRPr lang="zh-CN" altLang="en-US" sz="1800" dirty="0">
                        <a:latin typeface="微软雅黑" pitchFamily="34" charset="-122"/>
                        <a:ea typeface="微软雅黑" pitchFamily="34" charset="-122"/>
                      </a:endParaRPr>
                    </a:p>
                  </a:txBody>
                  <a:tcPr marL="140083" marR="140083" marT="52524" marB="52524"/>
                </a:tc>
                <a:tc>
                  <a:txBody>
                    <a:bodyPr/>
                    <a:lstStyle/>
                    <a:p>
                      <a:r>
                        <a:rPr lang="zh-CN" altLang="en-US" sz="1800" dirty="0" smtClean="0">
                          <a:latin typeface="微软雅黑" pitchFamily="34" charset="-122"/>
                          <a:ea typeface="微软雅黑" pitchFamily="34" charset="-122"/>
                        </a:rPr>
                        <a:t>波形点无缺失，能完整再现原始信号</a:t>
                      </a:r>
                      <a:endParaRPr lang="zh-CN" altLang="en-US" sz="1800" dirty="0">
                        <a:latin typeface="微软雅黑" pitchFamily="34" charset="-122"/>
                        <a:ea typeface="微软雅黑" pitchFamily="34" charset="-122"/>
                      </a:endParaRPr>
                    </a:p>
                  </a:txBody>
                  <a:tcPr marL="140083" marR="140083" marT="52524" marB="52524"/>
                </a:tc>
                <a:tc>
                  <a:txBody>
                    <a:bodyPr/>
                    <a:lstStyle/>
                    <a:p>
                      <a:r>
                        <a:rPr lang="zh-CN" altLang="en-US" sz="1800" dirty="0" smtClean="0">
                          <a:latin typeface="微软雅黑" pitchFamily="34" charset="-122"/>
                          <a:ea typeface="微软雅黑" pitchFamily="34" charset="-122"/>
                        </a:rPr>
                        <a:t>系统复杂，价格昂贵，频率响应较慢</a:t>
                      </a:r>
                      <a:endParaRPr lang="zh-CN" altLang="en-US" sz="1800" dirty="0">
                        <a:latin typeface="微软雅黑" pitchFamily="34" charset="-122"/>
                        <a:ea typeface="微软雅黑" pitchFamily="34" charset="-122"/>
                      </a:endParaRPr>
                    </a:p>
                  </a:txBody>
                  <a:tcPr marL="140083" marR="140083" marT="52524" marB="52524"/>
                </a:tc>
                <a:tc>
                  <a:txBody>
                    <a:bodyPr/>
                    <a:lstStyle/>
                    <a:p>
                      <a:r>
                        <a:rPr lang="zh-CN" altLang="en-US" sz="1800" dirty="0" smtClean="0">
                          <a:latin typeface="微软雅黑" pitchFamily="34" charset="-122"/>
                          <a:ea typeface="微软雅黑" pitchFamily="34" charset="-122"/>
                        </a:rPr>
                        <a:t>与采样时钟精度有关</a:t>
                      </a:r>
                      <a:endParaRPr lang="zh-CN" altLang="en-US" sz="1800" dirty="0">
                        <a:latin typeface="微软雅黑" pitchFamily="34" charset="-122"/>
                        <a:ea typeface="微软雅黑" pitchFamily="34" charset="-122"/>
                      </a:endParaRPr>
                    </a:p>
                  </a:txBody>
                  <a:tcPr marL="140083" marR="140083" marT="52524" marB="52524"/>
                </a:tc>
                <a:tc>
                  <a:txBody>
                    <a:bodyPr/>
                    <a:lstStyle/>
                    <a:p>
                      <a:r>
                        <a:rPr lang="zh-CN" altLang="en-US" sz="1800" dirty="0" smtClean="0">
                          <a:latin typeface="微软雅黑" pitchFamily="34" charset="-122"/>
                          <a:ea typeface="微软雅黑" pitchFamily="34" charset="-122"/>
                        </a:rPr>
                        <a:t>复杂信号如</a:t>
                      </a:r>
                      <a:r>
                        <a:rPr lang="en-US" altLang="zh-CN" sz="1800" dirty="0" smtClean="0">
                          <a:latin typeface="微软雅黑" pitchFamily="34" charset="-122"/>
                          <a:ea typeface="微软雅黑" pitchFamily="34" charset="-122"/>
                        </a:rPr>
                        <a:t>PRBS</a:t>
                      </a:r>
                      <a:r>
                        <a:rPr lang="zh-CN" altLang="en-US" sz="1800" dirty="0" smtClean="0">
                          <a:latin typeface="微软雅黑" pitchFamily="34" charset="-122"/>
                          <a:ea typeface="微软雅黑" pitchFamily="34" charset="-122"/>
                        </a:rPr>
                        <a:t>流，要求可靠生成畸变，受控抖动和噪声</a:t>
                      </a:r>
                      <a:endParaRPr lang="zh-CN" altLang="en-US" sz="1800" dirty="0">
                        <a:latin typeface="微软雅黑" pitchFamily="34" charset="-122"/>
                        <a:ea typeface="微软雅黑" pitchFamily="34" charset="-122"/>
                      </a:endParaRPr>
                    </a:p>
                  </a:txBody>
                  <a:tcPr marL="140083" marR="140083" marT="52524" marB="52524"/>
                </a:tc>
              </a:tr>
            </a:tbl>
          </a:graphicData>
        </a:graphic>
      </p:graphicFrame>
      <p:sp>
        <p:nvSpPr>
          <p:cNvPr id="6" name="标题 106"/>
          <p:cNvSpPr>
            <a:spLocks noGrp="1"/>
          </p:cNvSpPr>
          <p:nvPr>
            <p:ph type="title"/>
          </p:nvPr>
        </p:nvSpPr>
        <p:spPr>
          <a:xfrm>
            <a:off x="203200" y="228600"/>
            <a:ext cx="10668000" cy="609600"/>
          </a:xfrm>
        </p:spPr>
        <p:txBody>
          <a:bodyPr/>
          <a:lstStyle/>
          <a:p>
            <a:r>
              <a:rPr lang="en-US" altLang="zh-CN" sz="2800" dirty="0" smtClean="0">
                <a:solidFill>
                  <a:schemeClr val="tx2"/>
                </a:solidFill>
              </a:rPr>
              <a:t>AFG</a:t>
            </a:r>
            <a:r>
              <a:rPr lang="zh-CN" altLang="en-US" sz="2800" dirty="0" smtClean="0">
                <a:solidFill>
                  <a:schemeClr val="tx2"/>
                </a:solidFill>
              </a:rPr>
              <a:t>与</a:t>
            </a:r>
            <a:r>
              <a:rPr lang="en-US" altLang="zh-CN" sz="2800" dirty="0" smtClean="0">
                <a:solidFill>
                  <a:schemeClr val="tx2"/>
                </a:solidFill>
              </a:rPr>
              <a:t>AWG</a:t>
            </a:r>
            <a:endParaRPr lang="zh-CN" altLang="en-US" sz="2800" dirty="0">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863752" y="2708920"/>
            <a:ext cx="9144000" cy="1354217"/>
          </a:xfrm>
          <a:prstGeom prst="rect">
            <a:avLst/>
          </a:prstGeom>
          <a:noFill/>
        </p:spPr>
        <p:txBody>
          <a:bodyPr wrap="square" rtlCol="0">
            <a:spAutoFit/>
          </a:bodyPr>
          <a:lstStyle/>
          <a:p>
            <a:pPr algn="ctr"/>
            <a:r>
              <a:rPr lang="zh-CN" altLang="en-US" sz="5400" dirty="0">
                <a:solidFill>
                  <a:schemeClr val="tx1">
                    <a:lumMod val="95000"/>
                    <a:lumOff val="5000"/>
                  </a:schemeClr>
                </a:solidFill>
                <a:latin typeface="微软雅黑" pitchFamily="34" charset="-122"/>
                <a:ea typeface="微软雅黑" pitchFamily="34" charset="-122"/>
                <a:cs typeface="Arial" pitchFamily="34" charset="0"/>
              </a:rPr>
              <a:t>谢 谢</a:t>
            </a:r>
            <a:endParaRPr lang="en-US" altLang="zh-CN" sz="5400" dirty="0">
              <a:solidFill>
                <a:schemeClr val="tx1">
                  <a:lumMod val="95000"/>
                  <a:lumOff val="5000"/>
                </a:schemeClr>
              </a:solidFill>
              <a:latin typeface="微软雅黑" pitchFamily="34" charset="-122"/>
              <a:ea typeface="微软雅黑" pitchFamily="34" charset="-122"/>
              <a:cs typeface="Arial" pitchFamily="34" charset="0"/>
            </a:endParaRPr>
          </a:p>
          <a:p>
            <a:pPr algn="ctr"/>
            <a:r>
              <a:rPr lang="en-US" altLang="zh-CN" sz="2800" dirty="0">
                <a:solidFill>
                  <a:schemeClr val="tx1">
                    <a:lumMod val="95000"/>
                    <a:lumOff val="5000"/>
                  </a:schemeClr>
                </a:solidFill>
                <a:latin typeface="微软雅黑" pitchFamily="34" charset="-122"/>
                <a:ea typeface="微软雅黑" pitchFamily="34" charset="-122"/>
                <a:cs typeface="Arial" pitchFamily="34" charset="0"/>
              </a:rPr>
              <a:t>THANK YOU</a:t>
            </a:r>
            <a:endParaRPr lang="zh-CN" altLang="en-US" sz="2800" dirty="0">
              <a:solidFill>
                <a:schemeClr val="tx1">
                  <a:lumMod val="95000"/>
                  <a:lumOff val="5000"/>
                </a:schemeClr>
              </a:solidFill>
              <a:latin typeface="微软雅黑" pitchFamily="34" charset="-122"/>
              <a:ea typeface="微软雅黑" pitchFamily="34" charset="-122"/>
              <a:cs typeface="Arial"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标题 106"/>
          <p:cNvSpPr>
            <a:spLocks noGrp="1"/>
          </p:cNvSpPr>
          <p:nvPr>
            <p:ph type="title"/>
          </p:nvPr>
        </p:nvSpPr>
        <p:spPr>
          <a:xfrm>
            <a:off x="203200" y="228600"/>
            <a:ext cx="10668000" cy="609600"/>
          </a:xfrm>
        </p:spPr>
        <p:txBody>
          <a:bodyPr/>
          <a:lstStyle/>
          <a:p>
            <a:r>
              <a:rPr lang="en-US" altLang="zh-CN" sz="2800" dirty="0" smtClean="0">
                <a:solidFill>
                  <a:schemeClr val="tx2"/>
                </a:solidFill>
              </a:rPr>
              <a:t>DG</a:t>
            </a:r>
            <a:r>
              <a:rPr lang="zh-CN" altLang="en-US" sz="2800" dirty="0" smtClean="0">
                <a:solidFill>
                  <a:schemeClr val="tx2"/>
                </a:solidFill>
              </a:rPr>
              <a:t>信号源基本原理</a:t>
            </a:r>
            <a:endParaRPr lang="zh-CN" altLang="en-US" sz="2800" dirty="0">
              <a:solidFill>
                <a:schemeClr val="tx2"/>
              </a:solidFill>
            </a:endParaRPr>
          </a:p>
        </p:txBody>
      </p:sp>
      <p:sp>
        <p:nvSpPr>
          <p:cNvPr id="5" name="矩形 4"/>
          <p:cNvSpPr/>
          <p:nvPr/>
        </p:nvSpPr>
        <p:spPr>
          <a:xfrm>
            <a:off x="4000486" y="2928935"/>
            <a:ext cx="2723823" cy="584775"/>
          </a:xfrm>
          <a:prstGeom prst="rect">
            <a:avLst/>
          </a:prstGeom>
        </p:spPr>
        <p:txBody>
          <a:bodyPr wrap="none">
            <a:spAutoFit/>
          </a:bodyPr>
          <a:lstStyle/>
          <a:p>
            <a:pPr lvl="0"/>
            <a:r>
              <a:rPr lang="en-US" altLang="zh-CN" sz="3200" b="1" dirty="0" smtClean="0">
                <a:latin typeface="微软雅黑" pitchFamily="34" charset="-122"/>
                <a:ea typeface="微软雅黑" pitchFamily="34" charset="-122"/>
              </a:rPr>
              <a:t>DDS</a:t>
            </a:r>
            <a:r>
              <a:rPr lang="zh-CN" altLang="en-US" sz="3200" b="1" dirty="0" smtClean="0">
                <a:latin typeface="微软雅黑" pitchFamily="34" charset="-122"/>
                <a:ea typeface="微软雅黑" pitchFamily="34" charset="-122"/>
              </a:rPr>
              <a:t>基本原理</a:t>
            </a:r>
            <a:endParaRPr lang="zh-CN" altLang="en-US" sz="3200" b="1" dirty="0">
              <a:latin typeface="微软雅黑" pitchFamily="34" charset="-122"/>
              <a:ea typeface="微软雅黑" pitchFamily="34" charset="-122"/>
            </a:endParaRPr>
          </a:p>
        </p:txBody>
      </p:sp>
    </p:spTree>
  </p:cSld>
  <p:clrMapOvr>
    <a:masterClrMapping/>
  </p:clrMapOvr>
  <p:transition>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标题 106"/>
          <p:cNvSpPr>
            <a:spLocks noGrp="1"/>
          </p:cNvSpPr>
          <p:nvPr>
            <p:ph type="title"/>
          </p:nvPr>
        </p:nvSpPr>
        <p:spPr>
          <a:xfrm>
            <a:off x="203200" y="228600"/>
            <a:ext cx="10668000" cy="609600"/>
          </a:xfrm>
        </p:spPr>
        <p:txBody>
          <a:bodyPr/>
          <a:lstStyle/>
          <a:p>
            <a:r>
              <a:rPr lang="en-US" altLang="zh-CN" sz="2800" dirty="0" smtClean="0">
                <a:solidFill>
                  <a:schemeClr val="tx2"/>
                </a:solidFill>
              </a:rPr>
              <a:t>DDS</a:t>
            </a:r>
            <a:r>
              <a:rPr lang="zh-CN" altLang="en-US" sz="2800" dirty="0" smtClean="0">
                <a:solidFill>
                  <a:schemeClr val="tx2"/>
                </a:solidFill>
              </a:rPr>
              <a:t>基本原理</a:t>
            </a:r>
            <a:endParaRPr lang="zh-CN" altLang="en-US" sz="2800" dirty="0">
              <a:solidFill>
                <a:schemeClr val="tx2"/>
              </a:solidFill>
            </a:endParaRPr>
          </a:p>
        </p:txBody>
      </p:sp>
      <p:grpSp>
        <p:nvGrpSpPr>
          <p:cNvPr id="2" name="Group 67"/>
          <p:cNvGrpSpPr>
            <a:grpSpLocks/>
          </p:cNvGrpSpPr>
          <p:nvPr/>
        </p:nvGrpSpPr>
        <p:grpSpPr bwMode="auto">
          <a:xfrm>
            <a:off x="711201" y="2697174"/>
            <a:ext cx="8064500" cy="2232025"/>
            <a:chOff x="930" y="2160"/>
            <a:chExt cx="3810" cy="1406"/>
          </a:xfrm>
        </p:grpSpPr>
        <p:sp>
          <p:nvSpPr>
            <p:cNvPr id="6" name="Freeform 6"/>
            <p:cNvSpPr>
              <a:spLocks/>
            </p:cNvSpPr>
            <p:nvPr/>
          </p:nvSpPr>
          <p:spPr bwMode="auto">
            <a:xfrm>
              <a:off x="975" y="2160"/>
              <a:ext cx="3674" cy="1036"/>
            </a:xfrm>
            <a:custGeom>
              <a:avLst/>
              <a:gdLst>
                <a:gd name="T0" fmla="*/ 0 w 3674"/>
                <a:gd name="T1" fmla="*/ 726 h 1036"/>
                <a:gd name="T2" fmla="*/ 91 w 3674"/>
                <a:gd name="T3" fmla="*/ 681 h 1036"/>
                <a:gd name="T4" fmla="*/ 318 w 3674"/>
                <a:gd name="T5" fmla="*/ 137 h 1036"/>
                <a:gd name="T6" fmla="*/ 817 w 3674"/>
                <a:gd name="T7" fmla="*/ 454 h 1036"/>
                <a:gd name="T8" fmla="*/ 1134 w 3674"/>
                <a:gd name="T9" fmla="*/ 91 h 1036"/>
                <a:gd name="T10" fmla="*/ 1815 w 3674"/>
                <a:gd name="T11" fmla="*/ 998 h 1036"/>
                <a:gd name="T12" fmla="*/ 2767 w 3674"/>
                <a:gd name="T13" fmla="*/ 318 h 1036"/>
                <a:gd name="T14" fmla="*/ 3674 w 3674"/>
                <a:gd name="T15" fmla="*/ 363 h 1036"/>
                <a:gd name="T16" fmla="*/ 0 60000 65536"/>
                <a:gd name="T17" fmla="*/ 0 60000 65536"/>
                <a:gd name="T18" fmla="*/ 0 60000 65536"/>
                <a:gd name="T19" fmla="*/ 0 60000 65536"/>
                <a:gd name="T20" fmla="*/ 0 60000 65536"/>
                <a:gd name="T21" fmla="*/ 0 60000 65536"/>
                <a:gd name="T22" fmla="*/ 0 60000 65536"/>
                <a:gd name="T23" fmla="*/ 0 60000 65536"/>
                <a:gd name="T24" fmla="*/ 0 w 3674"/>
                <a:gd name="T25" fmla="*/ 0 h 1036"/>
                <a:gd name="T26" fmla="*/ 3674 w 3674"/>
                <a:gd name="T27" fmla="*/ 1036 h 10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74" h="1036">
                  <a:moveTo>
                    <a:pt x="0" y="726"/>
                  </a:moveTo>
                  <a:cubicBezTo>
                    <a:pt x="19" y="752"/>
                    <a:pt x="38" y="779"/>
                    <a:pt x="91" y="681"/>
                  </a:cubicBezTo>
                  <a:cubicBezTo>
                    <a:pt x="144" y="583"/>
                    <a:pt x="197" y="175"/>
                    <a:pt x="318" y="137"/>
                  </a:cubicBezTo>
                  <a:cubicBezTo>
                    <a:pt x="439" y="99"/>
                    <a:pt x="681" y="462"/>
                    <a:pt x="817" y="454"/>
                  </a:cubicBezTo>
                  <a:cubicBezTo>
                    <a:pt x="953" y="446"/>
                    <a:pt x="968" y="0"/>
                    <a:pt x="1134" y="91"/>
                  </a:cubicBezTo>
                  <a:cubicBezTo>
                    <a:pt x="1300" y="182"/>
                    <a:pt x="1543" y="960"/>
                    <a:pt x="1815" y="998"/>
                  </a:cubicBezTo>
                  <a:cubicBezTo>
                    <a:pt x="2087" y="1036"/>
                    <a:pt x="2457" y="424"/>
                    <a:pt x="2767" y="318"/>
                  </a:cubicBezTo>
                  <a:cubicBezTo>
                    <a:pt x="3077" y="212"/>
                    <a:pt x="3375" y="287"/>
                    <a:pt x="3674" y="363"/>
                  </a:cubicBezTo>
                </a:path>
              </a:pathLst>
            </a:custGeom>
            <a:noFill/>
            <a:ln w="25400">
              <a:solidFill>
                <a:schemeClr val="tx1"/>
              </a:solidFill>
              <a:round/>
              <a:headEnd/>
              <a:tailEnd/>
            </a:ln>
          </p:spPr>
          <p:txBody>
            <a:bodyPr wrap="none" anchor="ctr"/>
            <a:lstStyle/>
            <a:p>
              <a:endParaRPr lang="zh-CN" altLang="en-US"/>
            </a:p>
          </p:txBody>
        </p:sp>
        <p:sp>
          <p:nvSpPr>
            <p:cNvPr id="7" name="Line 7"/>
            <p:cNvSpPr>
              <a:spLocks noChangeShapeType="1"/>
            </p:cNvSpPr>
            <p:nvPr/>
          </p:nvSpPr>
          <p:spPr bwMode="auto">
            <a:xfrm>
              <a:off x="930" y="3566"/>
              <a:ext cx="3810" cy="0"/>
            </a:xfrm>
            <a:prstGeom prst="line">
              <a:avLst/>
            </a:prstGeom>
            <a:noFill/>
            <a:ln w="9525">
              <a:solidFill>
                <a:schemeClr val="tx1"/>
              </a:solidFill>
              <a:round/>
              <a:headEnd/>
              <a:tailEnd/>
            </a:ln>
          </p:spPr>
          <p:txBody>
            <a:bodyPr wrap="none" anchor="ctr"/>
            <a:lstStyle/>
            <a:p>
              <a:endParaRPr lang="zh-CN" altLang="en-US"/>
            </a:p>
          </p:txBody>
        </p:sp>
        <p:sp>
          <p:nvSpPr>
            <p:cNvPr id="8" name="Line 8"/>
            <p:cNvSpPr>
              <a:spLocks noChangeShapeType="1"/>
            </p:cNvSpPr>
            <p:nvPr/>
          </p:nvSpPr>
          <p:spPr bwMode="auto">
            <a:xfrm>
              <a:off x="1066" y="2840"/>
              <a:ext cx="0" cy="726"/>
            </a:xfrm>
            <a:prstGeom prst="line">
              <a:avLst/>
            </a:prstGeom>
            <a:noFill/>
            <a:ln w="9525">
              <a:solidFill>
                <a:schemeClr val="tx1"/>
              </a:solidFill>
              <a:round/>
              <a:headEnd/>
              <a:tailEnd/>
            </a:ln>
          </p:spPr>
          <p:txBody>
            <a:bodyPr wrap="none" anchor="ctr"/>
            <a:lstStyle/>
            <a:p>
              <a:endParaRPr lang="zh-CN" altLang="en-US"/>
            </a:p>
          </p:txBody>
        </p:sp>
        <p:sp>
          <p:nvSpPr>
            <p:cNvPr id="9" name="Line 9"/>
            <p:cNvSpPr>
              <a:spLocks noChangeShapeType="1"/>
            </p:cNvSpPr>
            <p:nvPr/>
          </p:nvSpPr>
          <p:spPr bwMode="auto">
            <a:xfrm>
              <a:off x="1202" y="2387"/>
              <a:ext cx="0" cy="1179"/>
            </a:xfrm>
            <a:prstGeom prst="line">
              <a:avLst/>
            </a:prstGeom>
            <a:noFill/>
            <a:ln w="9525">
              <a:solidFill>
                <a:schemeClr val="tx1"/>
              </a:solidFill>
              <a:round/>
              <a:headEnd/>
              <a:tailEnd/>
            </a:ln>
          </p:spPr>
          <p:txBody>
            <a:bodyPr wrap="none" anchor="ctr"/>
            <a:lstStyle/>
            <a:p>
              <a:endParaRPr lang="zh-CN" altLang="en-US"/>
            </a:p>
          </p:txBody>
        </p:sp>
        <p:sp>
          <p:nvSpPr>
            <p:cNvPr id="10" name="Line 10"/>
            <p:cNvSpPr>
              <a:spLocks noChangeShapeType="1"/>
            </p:cNvSpPr>
            <p:nvPr/>
          </p:nvSpPr>
          <p:spPr bwMode="auto">
            <a:xfrm>
              <a:off x="1338" y="2296"/>
              <a:ext cx="0" cy="1270"/>
            </a:xfrm>
            <a:prstGeom prst="line">
              <a:avLst/>
            </a:prstGeom>
            <a:noFill/>
            <a:ln w="9525">
              <a:solidFill>
                <a:schemeClr val="tx1"/>
              </a:solidFill>
              <a:round/>
              <a:headEnd/>
              <a:tailEnd/>
            </a:ln>
          </p:spPr>
          <p:txBody>
            <a:bodyPr wrap="none" anchor="ctr"/>
            <a:lstStyle/>
            <a:p>
              <a:endParaRPr lang="zh-CN" altLang="en-US"/>
            </a:p>
          </p:txBody>
        </p:sp>
        <p:sp>
          <p:nvSpPr>
            <p:cNvPr id="11" name="Line 11"/>
            <p:cNvSpPr>
              <a:spLocks noChangeShapeType="1"/>
            </p:cNvSpPr>
            <p:nvPr/>
          </p:nvSpPr>
          <p:spPr bwMode="auto">
            <a:xfrm>
              <a:off x="1474" y="2387"/>
              <a:ext cx="0" cy="1179"/>
            </a:xfrm>
            <a:prstGeom prst="line">
              <a:avLst/>
            </a:prstGeom>
            <a:noFill/>
            <a:ln w="9525">
              <a:solidFill>
                <a:schemeClr val="tx1"/>
              </a:solidFill>
              <a:round/>
              <a:headEnd/>
              <a:tailEnd/>
            </a:ln>
          </p:spPr>
          <p:txBody>
            <a:bodyPr wrap="none" anchor="ctr"/>
            <a:lstStyle/>
            <a:p>
              <a:endParaRPr lang="zh-CN" altLang="en-US"/>
            </a:p>
          </p:txBody>
        </p:sp>
        <p:sp>
          <p:nvSpPr>
            <p:cNvPr id="12" name="Line 12"/>
            <p:cNvSpPr>
              <a:spLocks noChangeShapeType="1"/>
            </p:cNvSpPr>
            <p:nvPr/>
          </p:nvSpPr>
          <p:spPr bwMode="auto">
            <a:xfrm>
              <a:off x="1610" y="2523"/>
              <a:ext cx="0" cy="1043"/>
            </a:xfrm>
            <a:prstGeom prst="line">
              <a:avLst/>
            </a:prstGeom>
            <a:noFill/>
            <a:ln w="9525">
              <a:solidFill>
                <a:schemeClr val="tx1"/>
              </a:solidFill>
              <a:round/>
              <a:headEnd/>
              <a:tailEnd/>
            </a:ln>
          </p:spPr>
          <p:txBody>
            <a:bodyPr wrap="none" anchor="ctr"/>
            <a:lstStyle/>
            <a:p>
              <a:endParaRPr lang="zh-CN" altLang="en-US"/>
            </a:p>
          </p:txBody>
        </p:sp>
        <p:sp>
          <p:nvSpPr>
            <p:cNvPr id="13" name="Line 13"/>
            <p:cNvSpPr>
              <a:spLocks noChangeShapeType="1"/>
            </p:cNvSpPr>
            <p:nvPr/>
          </p:nvSpPr>
          <p:spPr bwMode="auto">
            <a:xfrm>
              <a:off x="1746" y="2614"/>
              <a:ext cx="0" cy="952"/>
            </a:xfrm>
            <a:prstGeom prst="line">
              <a:avLst/>
            </a:prstGeom>
            <a:noFill/>
            <a:ln w="9525">
              <a:solidFill>
                <a:schemeClr val="tx1"/>
              </a:solidFill>
              <a:round/>
              <a:headEnd/>
              <a:tailEnd/>
            </a:ln>
          </p:spPr>
          <p:txBody>
            <a:bodyPr wrap="none" anchor="ctr"/>
            <a:lstStyle/>
            <a:p>
              <a:endParaRPr lang="zh-CN" altLang="en-US"/>
            </a:p>
          </p:txBody>
        </p:sp>
        <p:sp>
          <p:nvSpPr>
            <p:cNvPr id="14" name="Line 14"/>
            <p:cNvSpPr>
              <a:spLocks noChangeShapeType="1"/>
            </p:cNvSpPr>
            <p:nvPr/>
          </p:nvSpPr>
          <p:spPr bwMode="auto">
            <a:xfrm>
              <a:off x="1882" y="2523"/>
              <a:ext cx="0" cy="1043"/>
            </a:xfrm>
            <a:prstGeom prst="line">
              <a:avLst/>
            </a:prstGeom>
            <a:noFill/>
            <a:ln w="9525">
              <a:solidFill>
                <a:schemeClr val="tx1"/>
              </a:solidFill>
              <a:round/>
              <a:headEnd/>
              <a:tailEnd/>
            </a:ln>
          </p:spPr>
          <p:txBody>
            <a:bodyPr wrap="none" anchor="ctr"/>
            <a:lstStyle/>
            <a:p>
              <a:endParaRPr lang="zh-CN" altLang="en-US"/>
            </a:p>
          </p:txBody>
        </p:sp>
        <p:sp>
          <p:nvSpPr>
            <p:cNvPr id="15" name="Line 15"/>
            <p:cNvSpPr>
              <a:spLocks noChangeShapeType="1"/>
            </p:cNvSpPr>
            <p:nvPr/>
          </p:nvSpPr>
          <p:spPr bwMode="auto">
            <a:xfrm>
              <a:off x="2018" y="2251"/>
              <a:ext cx="0" cy="1315"/>
            </a:xfrm>
            <a:prstGeom prst="line">
              <a:avLst/>
            </a:prstGeom>
            <a:noFill/>
            <a:ln w="9525">
              <a:solidFill>
                <a:schemeClr val="tx1"/>
              </a:solidFill>
              <a:round/>
              <a:headEnd/>
              <a:tailEnd/>
            </a:ln>
          </p:spPr>
          <p:txBody>
            <a:bodyPr wrap="none" anchor="ctr"/>
            <a:lstStyle/>
            <a:p>
              <a:endParaRPr lang="zh-CN" altLang="en-US"/>
            </a:p>
          </p:txBody>
        </p:sp>
        <p:sp>
          <p:nvSpPr>
            <p:cNvPr id="16" name="Line 16"/>
            <p:cNvSpPr>
              <a:spLocks noChangeShapeType="1"/>
            </p:cNvSpPr>
            <p:nvPr/>
          </p:nvSpPr>
          <p:spPr bwMode="auto">
            <a:xfrm>
              <a:off x="2154" y="2296"/>
              <a:ext cx="1" cy="1270"/>
            </a:xfrm>
            <a:prstGeom prst="line">
              <a:avLst/>
            </a:prstGeom>
            <a:noFill/>
            <a:ln w="9525">
              <a:solidFill>
                <a:schemeClr val="tx1"/>
              </a:solidFill>
              <a:round/>
              <a:headEnd/>
              <a:tailEnd/>
            </a:ln>
          </p:spPr>
          <p:txBody>
            <a:bodyPr wrap="none" anchor="ctr"/>
            <a:lstStyle/>
            <a:p>
              <a:endParaRPr lang="zh-CN" altLang="en-US"/>
            </a:p>
          </p:txBody>
        </p:sp>
        <p:sp>
          <p:nvSpPr>
            <p:cNvPr id="17" name="Line 17"/>
            <p:cNvSpPr>
              <a:spLocks noChangeShapeType="1"/>
            </p:cNvSpPr>
            <p:nvPr/>
          </p:nvSpPr>
          <p:spPr bwMode="auto">
            <a:xfrm>
              <a:off x="2290" y="2523"/>
              <a:ext cx="1" cy="1043"/>
            </a:xfrm>
            <a:prstGeom prst="line">
              <a:avLst/>
            </a:prstGeom>
            <a:noFill/>
            <a:ln w="9525">
              <a:solidFill>
                <a:schemeClr val="tx1"/>
              </a:solidFill>
              <a:round/>
              <a:headEnd/>
              <a:tailEnd/>
            </a:ln>
          </p:spPr>
          <p:txBody>
            <a:bodyPr wrap="none" anchor="ctr"/>
            <a:lstStyle/>
            <a:p>
              <a:endParaRPr lang="zh-CN" altLang="en-US"/>
            </a:p>
          </p:txBody>
        </p:sp>
        <p:sp>
          <p:nvSpPr>
            <p:cNvPr id="18" name="Line 18"/>
            <p:cNvSpPr>
              <a:spLocks noChangeShapeType="1"/>
            </p:cNvSpPr>
            <p:nvPr/>
          </p:nvSpPr>
          <p:spPr bwMode="auto">
            <a:xfrm>
              <a:off x="2426" y="2795"/>
              <a:ext cx="1" cy="771"/>
            </a:xfrm>
            <a:prstGeom prst="line">
              <a:avLst/>
            </a:prstGeom>
            <a:noFill/>
            <a:ln w="9525">
              <a:solidFill>
                <a:schemeClr val="tx1"/>
              </a:solidFill>
              <a:round/>
              <a:headEnd/>
              <a:tailEnd/>
            </a:ln>
          </p:spPr>
          <p:txBody>
            <a:bodyPr wrap="none" anchor="ctr"/>
            <a:lstStyle/>
            <a:p>
              <a:endParaRPr lang="zh-CN" altLang="en-US"/>
            </a:p>
          </p:txBody>
        </p:sp>
        <p:sp>
          <p:nvSpPr>
            <p:cNvPr id="19" name="Line 19"/>
            <p:cNvSpPr>
              <a:spLocks noChangeShapeType="1"/>
            </p:cNvSpPr>
            <p:nvPr/>
          </p:nvSpPr>
          <p:spPr bwMode="auto">
            <a:xfrm>
              <a:off x="2562" y="2976"/>
              <a:ext cx="1" cy="590"/>
            </a:xfrm>
            <a:prstGeom prst="line">
              <a:avLst/>
            </a:prstGeom>
            <a:noFill/>
            <a:ln w="9525">
              <a:solidFill>
                <a:schemeClr val="tx1"/>
              </a:solidFill>
              <a:round/>
              <a:headEnd/>
              <a:tailEnd/>
            </a:ln>
          </p:spPr>
          <p:txBody>
            <a:bodyPr wrap="none" anchor="ctr"/>
            <a:lstStyle/>
            <a:p>
              <a:endParaRPr lang="zh-CN" altLang="en-US"/>
            </a:p>
          </p:txBody>
        </p:sp>
        <p:sp>
          <p:nvSpPr>
            <p:cNvPr id="20" name="Line 20"/>
            <p:cNvSpPr>
              <a:spLocks noChangeShapeType="1"/>
            </p:cNvSpPr>
            <p:nvPr/>
          </p:nvSpPr>
          <p:spPr bwMode="auto">
            <a:xfrm>
              <a:off x="2699" y="3113"/>
              <a:ext cx="0" cy="453"/>
            </a:xfrm>
            <a:prstGeom prst="line">
              <a:avLst/>
            </a:prstGeom>
            <a:noFill/>
            <a:ln w="9525">
              <a:solidFill>
                <a:schemeClr val="tx1"/>
              </a:solidFill>
              <a:round/>
              <a:headEnd/>
              <a:tailEnd/>
            </a:ln>
          </p:spPr>
          <p:txBody>
            <a:bodyPr wrap="none" anchor="ctr"/>
            <a:lstStyle/>
            <a:p>
              <a:endParaRPr lang="zh-CN" altLang="en-US"/>
            </a:p>
          </p:txBody>
        </p:sp>
        <p:sp>
          <p:nvSpPr>
            <p:cNvPr id="21" name="Line 21"/>
            <p:cNvSpPr>
              <a:spLocks noChangeShapeType="1"/>
            </p:cNvSpPr>
            <p:nvPr/>
          </p:nvSpPr>
          <p:spPr bwMode="auto">
            <a:xfrm>
              <a:off x="2835" y="3158"/>
              <a:ext cx="0" cy="408"/>
            </a:xfrm>
            <a:prstGeom prst="line">
              <a:avLst/>
            </a:prstGeom>
            <a:noFill/>
            <a:ln w="9525">
              <a:solidFill>
                <a:schemeClr val="tx1"/>
              </a:solidFill>
              <a:round/>
              <a:headEnd/>
              <a:tailEnd/>
            </a:ln>
          </p:spPr>
          <p:txBody>
            <a:bodyPr wrap="none" anchor="ctr"/>
            <a:lstStyle/>
            <a:p>
              <a:endParaRPr lang="zh-CN" altLang="en-US"/>
            </a:p>
          </p:txBody>
        </p:sp>
        <p:sp>
          <p:nvSpPr>
            <p:cNvPr id="22" name="Line 22"/>
            <p:cNvSpPr>
              <a:spLocks noChangeShapeType="1"/>
            </p:cNvSpPr>
            <p:nvPr/>
          </p:nvSpPr>
          <p:spPr bwMode="auto">
            <a:xfrm>
              <a:off x="2971" y="3113"/>
              <a:ext cx="0" cy="453"/>
            </a:xfrm>
            <a:prstGeom prst="line">
              <a:avLst/>
            </a:prstGeom>
            <a:noFill/>
            <a:ln w="9525">
              <a:solidFill>
                <a:schemeClr val="tx1"/>
              </a:solidFill>
              <a:round/>
              <a:headEnd/>
              <a:tailEnd/>
            </a:ln>
          </p:spPr>
          <p:txBody>
            <a:bodyPr wrap="none" anchor="ctr"/>
            <a:lstStyle/>
            <a:p>
              <a:endParaRPr lang="zh-CN" altLang="en-US"/>
            </a:p>
          </p:txBody>
        </p:sp>
        <p:sp>
          <p:nvSpPr>
            <p:cNvPr id="23" name="Line 23"/>
            <p:cNvSpPr>
              <a:spLocks noChangeShapeType="1"/>
            </p:cNvSpPr>
            <p:nvPr/>
          </p:nvSpPr>
          <p:spPr bwMode="auto">
            <a:xfrm>
              <a:off x="3107" y="3022"/>
              <a:ext cx="0" cy="544"/>
            </a:xfrm>
            <a:prstGeom prst="line">
              <a:avLst/>
            </a:prstGeom>
            <a:noFill/>
            <a:ln w="9525">
              <a:solidFill>
                <a:schemeClr val="tx1"/>
              </a:solidFill>
              <a:round/>
              <a:headEnd/>
              <a:tailEnd/>
            </a:ln>
          </p:spPr>
          <p:txBody>
            <a:bodyPr wrap="none" anchor="ctr"/>
            <a:lstStyle/>
            <a:p>
              <a:endParaRPr lang="zh-CN" altLang="en-US"/>
            </a:p>
          </p:txBody>
        </p:sp>
        <p:sp>
          <p:nvSpPr>
            <p:cNvPr id="24" name="Line 24"/>
            <p:cNvSpPr>
              <a:spLocks noChangeShapeType="1"/>
            </p:cNvSpPr>
            <p:nvPr/>
          </p:nvSpPr>
          <p:spPr bwMode="auto">
            <a:xfrm>
              <a:off x="3243" y="2840"/>
              <a:ext cx="0" cy="726"/>
            </a:xfrm>
            <a:prstGeom prst="line">
              <a:avLst/>
            </a:prstGeom>
            <a:noFill/>
            <a:ln w="9525">
              <a:solidFill>
                <a:schemeClr val="tx1"/>
              </a:solidFill>
              <a:round/>
              <a:headEnd/>
              <a:tailEnd/>
            </a:ln>
          </p:spPr>
          <p:txBody>
            <a:bodyPr wrap="none" anchor="ctr"/>
            <a:lstStyle/>
            <a:p>
              <a:endParaRPr lang="zh-CN" altLang="en-US"/>
            </a:p>
          </p:txBody>
        </p:sp>
        <p:sp>
          <p:nvSpPr>
            <p:cNvPr id="25" name="Line 25"/>
            <p:cNvSpPr>
              <a:spLocks noChangeShapeType="1"/>
            </p:cNvSpPr>
            <p:nvPr/>
          </p:nvSpPr>
          <p:spPr bwMode="auto">
            <a:xfrm>
              <a:off x="3379" y="2704"/>
              <a:ext cx="0" cy="862"/>
            </a:xfrm>
            <a:prstGeom prst="line">
              <a:avLst/>
            </a:prstGeom>
            <a:noFill/>
            <a:ln w="9525">
              <a:solidFill>
                <a:schemeClr val="tx1"/>
              </a:solidFill>
              <a:round/>
              <a:headEnd/>
              <a:tailEnd/>
            </a:ln>
          </p:spPr>
          <p:txBody>
            <a:bodyPr wrap="none" anchor="ctr"/>
            <a:lstStyle/>
            <a:p>
              <a:endParaRPr lang="zh-CN" altLang="en-US"/>
            </a:p>
          </p:txBody>
        </p:sp>
        <p:sp>
          <p:nvSpPr>
            <p:cNvPr id="26" name="Line 26"/>
            <p:cNvSpPr>
              <a:spLocks noChangeShapeType="1"/>
            </p:cNvSpPr>
            <p:nvPr/>
          </p:nvSpPr>
          <p:spPr bwMode="auto">
            <a:xfrm>
              <a:off x="3515" y="2659"/>
              <a:ext cx="0" cy="907"/>
            </a:xfrm>
            <a:prstGeom prst="line">
              <a:avLst/>
            </a:prstGeom>
            <a:noFill/>
            <a:ln w="9525">
              <a:solidFill>
                <a:schemeClr val="tx1"/>
              </a:solidFill>
              <a:round/>
              <a:headEnd/>
              <a:tailEnd/>
            </a:ln>
          </p:spPr>
          <p:txBody>
            <a:bodyPr wrap="none" anchor="ctr"/>
            <a:lstStyle/>
            <a:p>
              <a:endParaRPr lang="zh-CN" altLang="en-US"/>
            </a:p>
          </p:txBody>
        </p:sp>
        <p:sp>
          <p:nvSpPr>
            <p:cNvPr id="27" name="Line 27"/>
            <p:cNvSpPr>
              <a:spLocks noChangeShapeType="1"/>
            </p:cNvSpPr>
            <p:nvPr/>
          </p:nvSpPr>
          <p:spPr bwMode="auto">
            <a:xfrm>
              <a:off x="3651" y="2523"/>
              <a:ext cx="0" cy="1043"/>
            </a:xfrm>
            <a:prstGeom prst="line">
              <a:avLst/>
            </a:prstGeom>
            <a:noFill/>
            <a:ln w="9525">
              <a:solidFill>
                <a:schemeClr val="tx1"/>
              </a:solidFill>
              <a:round/>
              <a:headEnd/>
              <a:tailEnd/>
            </a:ln>
          </p:spPr>
          <p:txBody>
            <a:bodyPr wrap="none" anchor="ctr"/>
            <a:lstStyle/>
            <a:p>
              <a:endParaRPr lang="zh-CN" altLang="en-US"/>
            </a:p>
          </p:txBody>
        </p:sp>
        <p:sp>
          <p:nvSpPr>
            <p:cNvPr id="28" name="Line 28"/>
            <p:cNvSpPr>
              <a:spLocks noChangeShapeType="1"/>
            </p:cNvSpPr>
            <p:nvPr/>
          </p:nvSpPr>
          <p:spPr bwMode="auto">
            <a:xfrm>
              <a:off x="3787" y="2478"/>
              <a:ext cx="0" cy="1088"/>
            </a:xfrm>
            <a:prstGeom prst="line">
              <a:avLst/>
            </a:prstGeom>
            <a:noFill/>
            <a:ln w="9525">
              <a:solidFill>
                <a:schemeClr val="tx1"/>
              </a:solidFill>
              <a:round/>
              <a:headEnd/>
              <a:tailEnd/>
            </a:ln>
          </p:spPr>
          <p:txBody>
            <a:bodyPr wrap="none" anchor="ctr"/>
            <a:lstStyle/>
            <a:p>
              <a:endParaRPr lang="zh-CN" altLang="en-US"/>
            </a:p>
          </p:txBody>
        </p:sp>
        <p:sp>
          <p:nvSpPr>
            <p:cNvPr id="29" name="Line 29"/>
            <p:cNvSpPr>
              <a:spLocks noChangeShapeType="1"/>
            </p:cNvSpPr>
            <p:nvPr/>
          </p:nvSpPr>
          <p:spPr bwMode="auto">
            <a:xfrm>
              <a:off x="3923" y="2432"/>
              <a:ext cx="0" cy="1134"/>
            </a:xfrm>
            <a:prstGeom prst="line">
              <a:avLst/>
            </a:prstGeom>
            <a:noFill/>
            <a:ln w="9525">
              <a:solidFill>
                <a:schemeClr val="tx1"/>
              </a:solidFill>
              <a:round/>
              <a:headEnd/>
              <a:tailEnd/>
            </a:ln>
          </p:spPr>
          <p:txBody>
            <a:bodyPr wrap="none" anchor="ctr"/>
            <a:lstStyle/>
            <a:p>
              <a:endParaRPr lang="zh-CN" altLang="en-US"/>
            </a:p>
          </p:txBody>
        </p:sp>
        <p:sp>
          <p:nvSpPr>
            <p:cNvPr id="30" name="Line 30"/>
            <p:cNvSpPr>
              <a:spLocks noChangeShapeType="1"/>
            </p:cNvSpPr>
            <p:nvPr/>
          </p:nvSpPr>
          <p:spPr bwMode="auto">
            <a:xfrm>
              <a:off x="4059" y="2432"/>
              <a:ext cx="0" cy="1134"/>
            </a:xfrm>
            <a:prstGeom prst="line">
              <a:avLst/>
            </a:prstGeom>
            <a:noFill/>
            <a:ln w="9525">
              <a:solidFill>
                <a:schemeClr val="tx1"/>
              </a:solidFill>
              <a:round/>
              <a:headEnd/>
              <a:tailEnd/>
            </a:ln>
          </p:spPr>
          <p:txBody>
            <a:bodyPr wrap="none" anchor="ctr"/>
            <a:lstStyle/>
            <a:p>
              <a:endParaRPr lang="zh-CN" altLang="en-US"/>
            </a:p>
          </p:txBody>
        </p:sp>
        <p:sp>
          <p:nvSpPr>
            <p:cNvPr id="31" name="Line 31"/>
            <p:cNvSpPr>
              <a:spLocks noChangeShapeType="1"/>
            </p:cNvSpPr>
            <p:nvPr/>
          </p:nvSpPr>
          <p:spPr bwMode="auto">
            <a:xfrm>
              <a:off x="4195" y="2432"/>
              <a:ext cx="0" cy="1134"/>
            </a:xfrm>
            <a:prstGeom prst="line">
              <a:avLst/>
            </a:prstGeom>
            <a:noFill/>
            <a:ln w="9525">
              <a:solidFill>
                <a:schemeClr val="tx1"/>
              </a:solidFill>
              <a:round/>
              <a:headEnd/>
              <a:tailEnd/>
            </a:ln>
          </p:spPr>
          <p:txBody>
            <a:bodyPr wrap="none" anchor="ctr"/>
            <a:lstStyle/>
            <a:p>
              <a:endParaRPr lang="zh-CN" altLang="en-US"/>
            </a:p>
          </p:txBody>
        </p:sp>
        <p:sp>
          <p:nvSpPr>
            <p:cNvPr id="32" name="Line 32"/>
            <p:cNvSpPr>
              <a:spLocks noChangeShapeType="1"/>
            </p:cNvSpPr>
            <p:nvPr/>
          </p:nvSpPr>
          <p:spPr bwMode="auto">
            <a:xfrm>
              <a:off x="4332" y="2478"/>
              <a:ext cx="0" cy="1088"/>
            </a:xfrm>
            <a:prstGeom prst="line">
              <a:avLst/>
            </a:prstGeom>
            <a:noFill/>
            <a:ln w="9525">
              <a:solidFill>
                <a:schemeClr val="tx1"/>
              </a:solidFill>
              <a:round/>
              <a:headEnd/>
              <a:tailEnd/>
            </a:ln>
          </p:spPr>
          <p:txBody>
            <a:bodyPr wrap="none" anchor="ctr"/>
            <a:lstStyle/>
            <a:p>
              <a:endParaRPr lang="zh-CN" altLang="en-US"/>
            </a:p>
          </p:txBody>
        </p:sp>
        <p:sp>
          <p:nvSpPr>
            <p:cNvPr id="33" name="Line 33"/>
            <p:cNvSpPr>
              <a:spLocks noChangeShapeType="1"/>
            </p:cNvSpPr>
            <p:nvPr/>
          </p:nvSpPr>
          <p:spPr bwMode="auto">
            <a:xfrm>
              <a:off x="4468" y="2478"/>
              <a:ext cx="0" cy="1088"/>
            </a:xfrm>
            <a:prstGeom prst="line">
              <a:avLst/>
            </a:prstGeom>
            <a:noFill/>
            <a:ln w="9525">
              <a:solidFill>
                <a:schemeClr val="tx1"/>
              </a:solidFill>
              <a:round/>
              <a:headEnd/>
              <a:tailEnd/>
            </a:ln>
          </p:spPr>
          <p:txBody>
            <a:bodyPr wrap="none" anchor="ctr"/>
            <a:lstStyle/>
            <a:p>
              <a:endParaRPr lang="zh-CN" altLang="en-US"/>
            </a:p>
          </p:txBody>
        </p:sp>
        <p:sp>
          <p:nvSpPr>
            <p:cNvPr id="34" name="Line 34"/>
            <p:cNvSpPr>
              <a:spLocks noChangeShapeType="1"/>
            </p:cNvSpPr>
            <p:nvPr/>
          </p:nvSpPr>
          <p:spPr bwMode="auto">
            <a:xfrm>
              <a:off x="4604" y="2523"/>
              <a:ext cx="0" cy="1043"/>
            </a:xfrm>
            <a:prstGeom prst="line">
              <a:avLst/>
            </a:prstGeom>
            <a:noFill/>
            <a:ln w="9525">
              <a:solidFill>
                <a:schemeClr val="tx1"/>
              </a:solidFill>
              <a:round/>
              <a:headEnd/>
              <a:tailEnd/>
            </a:ln>
          </p:spPr>
          <p:txBody>
            <a:bodyPr wrap="none" anchor="ctr"/>
            <a:lstStyle/>
            <a:p>
              <a:endParaRPr lang="zh-CN" altLang="en-US"/>
            </a:p>
          </p:txBody>
        </p:sp>
        <p:sp>
          <p:nvSpPr>
            <p:cNvPr id="35" name="Oval 40"/>
            <p:cNvSpPr>
              <a:spLocks noChangeArrowheads="1"/>
            </p:cNvSpPr>
            <p:nvPr/>
          </p:nvSpPr>
          <p:spPr bwMode="auto">
            <a:xfrm>
              <a:off x="1020" y="2841"/>
              <a:ext cx="45" cy="45"/>
            </a:xfrm>
            <a:prstGeom prst="ellipse">
              <a:avLst/>
            </a:prstGeom>
            <a:solidFill>
              <a:schemeClr val="hlink"/>
            </a:solidFill>
            <a:ln w="9525" algn="ctr">
              <a:solidFill>
                <a:schemeClr val="tx1"/>
              </a:solidFill>
              <a:round/>
              <a:headEnd/>
              <a:tailEnd/>
            </a:ln>
          </p:spPr>
          <p:txBody>
            <a:bodyPr wrap="none" anchor="ctr"/>
            <a:lstStyle/>
            <a:p>
              <a:endParaRPr lang="zh-CN" altLang="en-US"/>
            </a:p>
          </p:txBody>
        </p:sp>
        <p:sp>
          <p:nvSpPr>
            <p:cNvPr id="36" name="Oval 41"/>
            <p:cNvSpPr>
              <a:spLocks noChangeArrowheads="1"/>
            </p:cNvSpPr>
            <p:nvPr/>
          </p:nvSpPr>
          <p:spPr bwMode="auto">
            <a:xfrm>
              <a:off x="1156" y="2387"/>
              <a:ext cx="45" cy="45"/>
            </a:xfrm>
            <a:prstGeom prst="ellipse">
              <a:avLst/>
            </a:prstGeom>
            <a:solidFill>
              <a:schemeClr val="hlink"/>
            </a:solidFill>
            <a:ln w="9525" algn="ctr">
              <a:solidFill>
                <a:schemeClr val="tx1"/>
              </a:solidFill>
              <a:round/>
              <a:headEnd/>
              <a:tailEnd/>
            </a:ln>
          </p:spPr>
          <p:txBody>
            <a:bodyPr wrap="none" anchor="ctr"/>
            <a:lstStyle/>
            <a:p>
              <a:endParaRPr lang="zh-CN" altLang="en-US"/>
            </a:p>
          </p:txBody>
        </p:sp>
        <p:sp>
          <p:nvSpPr>
            <p:cNvPr id="37" name="Oval 42"/>
            <p:cNvSpPr>
              <a:spLocks noChangeArrowheads="1"/>
            </p:cNvSpPr>
            <p:nvPr/>
          </p:nvSpPr>
          <p:spPr bwMode="auto">
            <a:xfrm>
              <a:off x="1292" y="2296"/>
              <a:ext cx="45" cy="45"/>
            </a:xfrm>
            <a:prstGeom prst="ellipse">
              <a:avLst/>
            </a:prstGeom>
            <a:solidFill>
              <a:schemeClr val="hlink"/>
            </a:solidFill>
            <a:ln w="9525" algn="ctr">
              <a:solidFill>
                <a:schemeClr val="tx1"/>
              </a:solidFill>
              <a:round/>
              <a:headEnd/>
              <a:tailEnd/>
            </a:ln>
          </p:spPr>
          <p:txBody>
            <a:bodyPr wrap="none" anchor="ctr"/>
            <a:lstStyle/>
            <a:p>
              <a:endParaRPr lang="zh-CN" altLang="en-US"/>
            </a:p>
          </p:txBody>
        </p:sp>
        <p:sp>
          <p:nvSpPr>
            <p:cNvPr id="38" name="Oval 43"/>
            <p:cNvSpPr>
              <a:spLocks noChangeArrowheads="1"/>
            </p:cNvSpPr>
            <p:nvPr/>
          </p:nvSpPr>
          <p:spPr bwMode="auto">
            <a:xfrm>
              <a:off x="1429" y="2341"/>
              <a:ext cx="45" cy="45"/>
            </a:xfrm>
            <a:prstGeom prst="ellipse">
              <a:avLst/>
            </a:prstGeom>
            <a:solidFill>
              <a:schemeClr val="hlink"/>
            </a:solidFill>
            <a:ln w="9525" algn="ctr">
              <a:solidFill>
                <a:schemeClr val="tx1"/>
              </a:solidFill>
              <a:round/>
              <a:headEnd/>
              <a:tailEnd/>
            </a:ln>
          </p:spPr>
          <p:txBody>
            <a:bodyPr wrap="none" anchor="ctr"/>
            <a:lstStyle/>
            <a:p>
              <a:endParaRPr lang="zh-CN" altLang="en-US"/>
            </a:p>
          </p:txBody>
        </p:sp>
        <p:sp>
          <p:nvSpPr>
            <p:cNvPr id="39" name="Oval 44"/>
            <p:cNvSpPr>
              <a:spLocks noChangeArrowheads="1"/>
            </p:cNvSpPr>
            <p:nvPr/>
          </p:nvSpPr>
          <p:spPr bwMode="auto">
            <a:xfrm>
              <a:off x="1565" y="2478"/>
              <a:ext cx="45" cy="45"/>
            </a:xfrm>
            <a:prstGeom prst="ellipse">
              <a:avLst/>
            </a:prstGeom>
            <a:solidFill>
              <a:schemeClr val="hlink"/>
            </a:solidFill>
            <a:ln w="9525" algn="ctr">
              <a:solidFill>
                <a:schemeClr val="tx1"/>
              </a:solidFill>
              <a:round/>
              <a:headEnd/>
              <a:tailEnd/>
            </a:ln>
          </p:spPr>
          <p:txBody>
            <a:bodyPr wrap="none" anchor="ctr"/>
            <a:lstStyle/>
            <a:p>
              <a:endParaRPr lang="zh-CN" altLang="en-US"/>
            </a:p>
          </p:txBody>
        </p:sp>
        <p:sp>
          <p:nvSpPr>
            <p:cNvPr id="40" name="Oval 45"/>
            <p:cNvSpPr>
              <a:spLocks noChangeArrowheads="1"/>
            </p:cNvSpPr>
            <p:nvPr/>
          </p:nvSpPr>
          <p:spPr bwMode="auto">
            <a:xfrm>
              <a:off x="1701" y="2569"/>
              <a:ext cx="45" cy="45"/>
            </a:xfrm>
            <a:prstGeom prst="ellipse">
              <a:avLst/>
            </a:prstGeom>
            <a:solidFill>
              <a:schemeClr val="hlink"/>
            </a:solidFill>
            <a:ln w="9525" algn="ctr">
              <a:solidFill>
                <a:schemeClr val="tx1"/>
              </a:solidFill>
              <a:round/>
              <a:headEnd/>
              <a:tailEnd/>
            </a:ln>
          </p:spPr>
          <p:txBody>
            <a:bodyPr wrap="none" anchor="ctr"/>
            <a:lstStyle/>
            <a:p>
              <a:endParaRPr lang="zh-CN" altLang="en-US"/>
            </a:p>
          </p:txBody>
        </p:sp>
        <p:sp>
          <p:nvSpPr>
            <p:cNvPr id="41" name="Oval 46"/>
            <p:cNvSpPr>
              <a:spLocks noChangeArrowheads="1"/>
            </p:cNvSpPr>
            <p:nvPr/>
          </p:nvSpPr>
          <p:spPr bwMode="auto">
            <a:xfrm>
              <a:off x="1837" y="2523"/>
              <a:ext cx="45" cy="45"/>
            </a:xfrm>
            <a:prstGeom prst="ellipse">
              <a:avLst/>
            </a:prstGeom>
            <a:solidFill>
              <a:schemeClr val="hlink"/>
            </a:solidFill>
            <a:ln w="9525" algn="ctr">
              <a:solidFill>
                <a:schemeClr val="tx1"/>
              </a:solidFill>
              <a:round/>
              <a:headEnd/>
              <a:tailEnd/>
            </a:ln>
          </p:spPr>
          <p:txBody>
            <a:bodyPr wrap="none" anchor="ctr"/>
            <a:lstStyle/>
            <a:p>
              <a:endParaRPr lang="zh-CN" altLang="en-US"/>
            </a:p>
          </p:txBody>
        </p:sp>
        <p:sp>
          <p:nvSpPr>
            <p:cNvPr id="42" name="Oval 47"/>
            <p:cNvSpPr>
              <a:spLocks noChangeArrowheads="1"/>
            </p:cNvSpPr>
            <p:nvPr/>
          </p:nvSpPr>
          <p:spPr bwMode="auto">
            <a:xfrm>
              <a:off x="1973" y="2251"/>
              <a:ext cx="45" cy="45"/>
            </a:xfrm>
            <a:prstGeom prst="ellipse">
              <a:avLst/>
            </a:prstGeom>
            <a:solidFill>
              <a:schemeClr val="hlink"/>
            </a:solidFill>
            <a:ln w="9525" algn="ctr">
              <a:solidFill>
                <a:schemeClr val="tx1"/>
              </a:solidFill>
              <a:round/>
              <a:headEnd/>
              <a:tailEnd/>
            </a:ln>
          </p:spPr>
          <p:txBody>
            <a:bodyPr wrap="none" anchor="ctr"/>
            <a:lstStyle/>
            <a:p>
              <a:endParaRPr lang="zh-CN" altLang="en-US"/>
            </a:p>
          </p:txBody>
        </p:sp>
        <p:sp>
          <p:nvSpPr>
            <p:cNvPr id="43" name="Oval 48"/>
            <p:cNvSpPr>
              <a:spLocks noChangeArrowheads="1"/>
            </p:cNvSpPr>
            <p:nvPr/>
          </p:nvSpPr>
          <p:spPr bwMode="auto">
            <a:xfrm>
              <a:off x="2109" y="2251"/>
              <a:ext cx="45" cy="45"/>
            </a:xfrm>
            <a:prstGeom prst="ellipse">
              <a:avLst/>
            </a:prstGeom>
            <a:solidFill>
              <a:schemeClr val="hlink"/>
            </a:solidFill>
            <a:ln w="9525" algn="ctr">
              <a:solidFill>
                <a:schemeClr val="tx1"/>
              </a:solidFill>
              <a:round/>
              <a:headEnd/>
              <a:tailEnd/>
            </a:ln>
          </p:spPr>
          <p:txBody>
            <a:bodyPr wrap="none" anchor="ctr"/>
            <a:lstStyle/>
            <a:p>
              <a:endParaRPr lang="zh-CN" altLang="en-US"/>
            </a:p>
          </p:txBody>
        </p:sp>
        <p:sp>
          <p:nvSpPr>
            <p:cNvPr id="44" name="Oval 49"/>
            <p:cNvSpPr>
              <a:spLocks noChangeArrowheads="1"/>
            </p:cNvSpPr>
            <p:nvPr/>
          </p:nvSpPr>
          <p:spPr bwMode="auto">
            <a:xfrm>
              <a:off x="2245" y="2478"/>
              <a:ext cx="45" cy="45"/>
            </a:xfrm>
            <a:prstGeom prst="ellipse">
              <a:avLst/>
            </a:prstGeom>
            <a:solidFill>
              <a:schemeClr val="hlink"/>
            </a:solidFill>
            <a:ln w="9525" algn="ctr">
              <a:solidFill>
                <a:schemeClr val="tx1"/>
              </a:solidFill>
              <a:round/>
              <a:headEnd/>
              <a:tailEnd/>
            </a:ln>
          </p:spPr>
          <p:txBody>
            <a:bodyPr wrap="none" anchor="ctr"/>
            <a:lstStyle/>
            <a:p>
              <a:endParaRPr lang="zh-CN" altLang="en-US"/>
            </a:p>
          </p:txBody>
        </p:sp>
        <p:sp>
          <p:nvSpPr>
            <p:cNvPr id="45" name="Oval 50"/>
            <p:cNvSpPr>
              <a:spLocks noChangeArrowheads="1"/>
            </p:cNvSpPr>
            <p:nvPr/>
          </p:nvSpPr>
          <p:spPr bwMode="auto">
            <a:xfrm>
              <a:off x="2381" y="2750"/>
              <a:ext cx="45" cy="45"/>
            </a:xfrm>
            <a:prstGeom prst="ellipse">
              <a:avLst/>
            </a:prstGeom>
            <a:solidFill>
              <a:schemeClr val="hlink"/>
            </a:solidFill>
            <a:ln w="9525" algn="ctr">
              <a:solidFill>
                <a:schemeClr val="tx1"/>
              </a:solidFill>
              <a:round/>
              <a:headEnd/>
              <a:tailEnd/>
            </a:ln>
          </p:spPr>
          <p:txBody>
            <a:bodyPr wrap="none" anchor="ctr"/>
            <a:lstStyle/>
            <a:p>
              <a:endParaRPr lang="zh-CN" altLang="en-US"/>
            </a:p>
          </p:txBody>
        </p:sp>
        <p:sp>
          <p:nvSpPr>
            <p:cNvPr id="46" name="Oval 51"/>
            <p:cNvSpPr>
              <a:spLocks noChangeArrowheads="1"/>
            </p:cNvSpPr>
            <p:nvPr/>
          </p:nvSpPr>
          <p:spPr bwMode="auto">
            <a:xfrm>
              <a:off x="2517" y="2977"/>
              <a:ext cx="45" cy="45"/>
            </a:xfrm>
            <a:prstGeom prst="ellipse">
              <a:avLst/>
            </a:prstGeom>
            <a:solidFill>
              <a:schemeClr val="hlink"/>
            </a:solidFill>
            <a:ln w="9525" algn="ctr">
              <a:solidFill>
                <a:schemeClr val="tx1"/>
              </a:solidFill>
              <a:round/>
              <a:headEnd/>
              <a:tailEnd/>
            </a:ln>
          </p:spPr>
          <p:txBody>
            <a:bodyPr wrap="none" anchor="ctr"/>
            <a:lstStyle/>
            <a:p>
              <a:endParaRPr lang="zh-CN" altLang="en-US"/>
            </a:p>
          </p:txBody>
        </p:sp>
        <p:sp>
          <p:nvSpPr>
            <p:cNvPr id="47" name="Oval 52"/>
            <p:cNvSpPr>
              <a:spLocks noChangeArrowheads="1"/>
            </p:cNvSpPr>
            <p:nvPr/>
          </p:nvSpPr>
          <p:spPr bwMode="auto">
            <a:xfrm>
              <a:off x="2654" y="3113"/>
              <a:ext cx="45" cy="45"/>
            </a:xfrm>
            <a:prstGeom prst="ellipse">
              <a:avLst/>
            </a:prstGeom>
            <a:solidFill>
              <a:schemeClr val="hlink"/>
            </a:solidFill>
            <a:ln w="9525" algn="ctr">
              <a:solidFill>
                <a:schemeClr val="tx1"/>
              </a:solidFill>
              <a:round/>
              <a:headEnd/>
              <a:tailEnd/>
            </a:ln>
          </p:spPr>
          <p:txBody>
            <a:bodyPr wrap="none" anchor="ctr"/>
            <a:lstStyle/>
            <a:p>
              <a:endParaRPr lang="zh-CN" altLang="en-US"/>
            </a:p>
          </p:txBody>
        </p:sp>
        <p:sp>
          <p:nvSpPr>
            <p:cNvPr id="48" name="Oval 53"/>
            <p:cNvSpPr>
              <a:spLocks noChangeArrowheads="1"/>
            </p:cNvSpPr>
            <p:nvPr/>
          </p:nvSpPr>
          <p:spPr bwMode="auto">
            <a:xfrm>
              <a:off x="2789" y="3158"/>
              <a:ext cx="45" cy="45"/>
            </a:xfrm>
            <a:prstGeom prst="ellipse">
              <a:avLst/>
            </a:prstGeom>
            <a:solidFill>
              <a:schemeClr val="hlink"/>
            </a:solidFill>
            <a:ln w="9525" algn="ctr">
              <a:solidFill>
                <a:schemeClr val="tx1"/>
              </a:solidFill>
              <a:round/>
              <a:headEnd/>
              <a:tailEnd/>
            </a:ln>
          </p:spPr>
          <p:txBody>
            <a:bodyPr wrap="none" anchor="ctr"/>
            <a:lstStyle/>
            <a:p>
              <a:endParaRPr lang="zh-CN" altLang="en-US"/>
            </a:p>
          </p:txBody>
        </p:sp>
        <p:sp>
          <p:nvSpPr>
            <p:cNvPr id="49" name="Oval 54"/>
            <p:cNvSpPr>
              <a:spLocks noChangeArrowheads="1"/>
            </p:cNvSpPr>
            <p:nvPr/>
          </p:nvSpPr>
          <p:spPr bwMode="auto">
            <a:xfrm>
              <a:off x="2926" y="3113"/>
              <a:ext cx="45" cy="45"/>
            </a:xfrm>
            <a:prstGeom prst="ellipse">
              <a:avLst/>
            </a:prstGeom>
            <a:solidFill>
              <a:schemeClr val="hlink"/>
            </a:solidFill>
            <a:ln w="9525" algn="ctr">
              <a:solidFill>
                <a:schemeClr val="tx1"/>
              </a:solidFill>
              <a:round/>
              <a:headEnd/>
              <a:tailEnd/>
            </a:ln>
          </p:spPr>
          <p:txBody>
            <a:bodyPr wrap="none" anchor="ctr"/>
            <a:lstStyle/>
            <a:p>
              <a:endParaRPr lang="zh-CN" altLang="en-US"/>
            </a:p>
          </p:txBody>
        </p:sp>
        <p:sp>
          <p:nvSpPr>
            <p:cNvPr id="50" name="Oval 55"/>
            <p:cNvSpPr>
              <a:spLocks noChangeArrowheads="1"/>
            </p:cNvSpPr>
            <p:nvPr/>
          </p:nvSpPr>
          <p:spPr bwMode="auto">
            <a:xfrm>
              <a:off x="3062" y="3022"/>
              <a:ext cx="45" cy="45"/>
            </a:xfrm>
            <a:prstGeom prst="ellipse">
              <a:avLst/>
            </a:prstGeom>
            <a:solidFill>
              <a:schemeClr val="hlink"/>
            </a:solidFill>
            <a:ln w="9525" algn="ctr">
              <a:solidFill>
                <a:schemeClr val="tx1"/>
              </a:solidFill>
              <a:round/>
              <a:headEnd/>
              <a:tailEnd/>
            </a:ln>
          </p:spPr>
          <p:txBody>
            <a:bodyPr wrap="none" anchor="ctr"/>
            <a:lstStyle/>
            <a:p>
              <a:endParaRPr lang="zh-CN" altLang="en-US"/>
            </a:p>
          </p:txBody>
        </p:sp>
        <p:sp>
          <p:nvSpPr>
            <p:cNvPr id="51" name="Oval 56"/>
            <p:cNvSpPr>
              <a:spLocks noChangeArrowheads="1"/>
            </p:cNvSpPr>
            <p:nvPr/>
          </p:nvSpPr>
          <p:spPr bwMode="auto">
            <a:xfrm>
              <a:off x="3198" y="2886"/>
              <a:ext cx="45" cy="45"/>
            </a:xfrm>
            <a:prstGeom prst="ellipse">
              <a:avLst/>
            </a:prstGeom>
            <a:solidFill>
              <a:schemeClr val="hlink"/>
            </a:solidFill>
            <a:ln w="9525" algn="ctr">
              <a:solidFill>
                <a:schemeClr val="tx1"/>
              </a:solidFill>
              <a:round/>
              <a:headEnd/>
              <a:tailEnd/>
            </a:ln>
          </p:spPr>
          <p:txBody>
            <a:bodyPr wrap="none" anchor="ctr"/>
            <a:lstStyle/>
            <a:p>
              <a:endParaRPr lang="zh-CN" altLang="en-US"/>
            </a:p>
          </p:txBody>
        </p:sp>
        <p:sp>
          <p:nvSpPr>
            <p:cNvPr id="52" name="Oval 57"/>
            <p:cNvSpPr>
              <a:spLocks noChangeArrowheads="1"/>
            </p:cNvSpPr>
            <p:nvPr/>
          </p:nvSpPr>
          <p:spPr bwMode="auto">
            <a:xfrm>
              <a:off x="3334" y="2750"/>
              <a:ext cx="45" cy="45"/>
            </a:xfrm>
            <a:prstGeom prst="ellipse">
              <a:avLst/>
            </a:prstGeom>
            <a:solidFill>
              <a:schemeClr val="hlink"/>
            </a:solidFill>
            <a:ln w="9525" algn="ctr">
              <a:solidFill>
                <a:schemeClr val="tx1"/>
              </a:solidFill>
              <a:round/>
              <a:headEnd/>
              <a:tailEnd/>
            </a:ln>
          </p:spPr>
          <p:txBody>
            <a:bodyPr wrap="none" anchor="ctr"/>
            <a:lstStyle/>
            <a:p>
              <a:endParaRPr lang="zh-CN" altLang="en-US"/>
            </a:p>
          </p:txBody>
        </p:sp>
        <p:sp>
          <p:nvSpPr>
            <p:cNvPr id="53" name="Oval 58"/>
            <p:cNvSpPr>
              <a:spLocks noChangeArrowheads="1"/>
            </p:cNvSpPr>
            <p:nvPr/>
          </p:nvSpPr>
          <p:spPr bwMode="auto">
            <a:xfrm>
              <a:off x="3470" y="2614"/>
              <a:ext cx="45" cy="45"/>
            </a:xfrm>
            <a:prstGeom prst="ellipse">
              <a:avLst/>
            </a:prstGeom>
            <a:solidFill>
              <a:schemeClr val="hlink"/>
            </a:solidFill>
            <a:ln w="9525" algn="ctr">
              <a:solidFill>
                <a:schemeClr val="tx1"/>
              </a:solidFill>
              <a:round/>
              <a:headEnd/>
              <a:tailEnd/>
            </a:ln>
          </p:spPr>
          <p:txBody>
            <a:bodyPr wrap="none" anchor="ctr"/>
            <a:lstStyle/>
            <a:p>
              <a:endParaRPr lang="zh-CN" altLang="en-US"/>
            </a:p>
          </p:txBody>
        </p:sp>
        <p:sp>
          <p:nvSpPr>
            <p:cNvPr id="54" name="Oval 59"/>
            <p:cNvSpPr>
              <a:spLocks noChangeArrowheads="1"/>
            </p:cNvSpPr>
            <p:nvPr/>
          </p:nvSpPr>
          <p:spPr bwMode="auto">
            <a:xfrm>
              <a:off x="3606" y="2523"/>
              <a:ext cx="45" cy="45"/>
            </a:xfrm>
            <a:prstGeom prst="ellipse">
              <a:avLst/>
            </a:prstGeom>
            <a:solidFill>
              <a:schemeClr val="hlink"/>
            </a:solidFill>
            <a:ln w="9525" algn="ctr">
              <a:solidFill>
                <a:schemeClr val="tx1"/>
              </a:solidFill>
              <a:round/>
              <a:headEnd/>
              <a:tailEnd/>
            </a:ln>
          </p:spPr>
          <p:txBody>
            <a:bodyPr wrap="none" anchor="ctr"/>
            <a:lstStyle/>
            <a:p>
              <a:endParaRPr lang="zh-CN" altLang="en-US"/>
            </a:p>
          </p:txBody>
        </p:sp>
        <p:sp>
          <p:nvSpPr>
            <p:cNvPr id="55" name="Oval 60"/>
            <p:cNvSpPr>
              <a:spLocks noChangeArrowheads="1"/>
            </p:cNvSpPr>
            <p:nvPr/>
          </p:nvSpPr>
          <p:spPr bwMode="auto">
            <a:xfrm>
              <a:off x="3742" y="2432"/>
              <a:ext cx="45" cy="45"/>
            </a:xfrm>
            <a:prstGeom prst="ellipse">
              <a:avLst/>
            </a:prstGeom>
            <a:solidFill>
              <a:schemeClr val="hlink"/>
            </a:solidFill>
            <a:ln w="9525" algn="ctr">
              <a:solidFill>
                <a:schemeClr val="tx1"/>
              </a:solidFill>
              <a:round/>
              <a:headEnd/>
              <a:tailEnd/>
            </a:ln>
          </p:spPr>
          <p:txBody>
            <a:bodyPr wrap="none" anchor="ctr"/>
            <a:lstStyle/>
            <a:p>
              <a:endParaRPr lang="zh-CN" altLang="en-US"/>
            </a:p>
          </p:txBody>
        </p:sp>
        <p:sp>
          <p:nvSpPr>
            <p:cNvPr id="56" name="Oval 61"/>
            <p:cNvSpPr>
              <a:spLocks noChangeArrowheads="1"/>
            </p:cNvSpPr>
            <p:nvPr/>
          </p:nvSpPr>
          <p:spPr bwMode="auto">
            <a:xfrm>
              <a:off x="3878" y="2433"/>
              <a:ext cx="45" cy="45"/>
            </a:xfrm>
            <a:prstGeom prst="ellipse">
              <a:avLst/>
            </a:prstGeom>
            <a:solidFill>
              <a:schemeClr val="hlink"/>
            </a:solidFill>
            <a:ln w="9525" algn="ctr">
              <a:solidFill>
                <a:schemeClr val="tx1"/>
              </a:solidFill>
              <a:round/>
              <a:headEnd/>
              <a:tailEnd/>
            </a:ln>
          </p:spPr>
          <p:txBody>
            <a:bodyPr wrap="none" anchor="ctr"/>
            <a:lstStyle/>
            <a:p>
              <a:endParaRPr lang="zh-CN" altLang="en-US"/>
            </a:p>
          </p:txBody>
        </p:sp>
        <p:sp>
          <p:nvSpPr>
            <p:cNvPr id="57" name="Oval 62"/>
            <p:cNvSpPr>
              <a:spLocks noChangeArrowheads="1"/>
            </p:cNvSpPr>
            <p:nvPr/>
          </p:nvSpPr>
          <p:spPr bwMode="auto">
            <a:xfrm>
              <a:off x="4014" y="2432"/>
              <a:ext cx="45" cy="45"/>
            </a:xfrm>
            <a:prstGeom prst="ellipse">
              <a:avLst/>
            </a:prstGeom>
            <a:solidFill>
              <a:schemeClr val="hlink"/>
            </a:solidFill>
            <a:ln w="9525" algn="ctr">
              <a:solidFill>
                <a:schemeClr val="tx1"/>
              </a:solidFill>
              <a:round/>
              <a:headEnd/>
              <a:tailEnd/>
            </a:ln>
          </p:spPr>
          <p:txBody>
            <a:bodyPr wrap="none" anchor="ctr"/>
            <a:lstStyle/>
            <a:p>
              <a:endParaRPr lang="zh-CN" altLang="en-US"/>
            </a:p>
          </p:txBody>
        </p:sp>
        <p:sp>
          <p:nvSpPr>
            <p:cNvPr id="58" name="Oval 63"/>
            <p:cNvSpPr>
              <a:spLocks noChangeArrowheads="1"/>
            </p:cNvSpPr>
            <p:nvPr/>
          </p:nvSpPr>
          <p:spPr bwMode="auto">
            <a:xfrm>
              <a:off x="4150" y="2432"/>
              <a:ext cx="45" cy="45"/>
            </a:xfrm>
            <a:prstGeom prst="ellipse">
              <a:avLst/>
            </a:prstGeom>
            <a:solidFill>
              <a:schemeClr val="hlink"/>
            </a:solidFill>
            <a:ln w="9525" algn="ctr">
              <a:solidFill>
                <a:schemeClr val="tx1"/>
              </a:solidFill>
              <a:round/>
              <a:headEnd/>
              <a:tailEnd/>
            </a:ln>
          </p:spPr>
          <p:txBody>
            <a:bodyPr wrap="none" anchor="ctr"/>
            <a:lstStyle/>
            <a:p>
              <a:endParaRPr lang="zh-CN" altLang="en-US"/>
            </a:p>
          </p:txBody>
        </p:sp>
        <p:sp>
          <p:nvSpPr>
            <p:cNvPr id="59" name="Oval 64"/>
            <p:cNvSpPr>
              <a:spLocks noChangeArrowheads="1"/>
            </p:cNvSpPr>
            <p:nvPr/>
          </p:nvSpPr>
          <p:spPr bwMode="auto">
            <a:xfrm>
              <a:off x="4286" y="2432"/>
              <a:ext cx="45" cy="45"/>
            </a:xfrm>
            <a:prstGeom prst="ellipse">
              <a:avLst/>
            </a:prstGeom>
            <a:solidFill>
              <a:schemeClr val="hlink"/>
            </a:solidFill>
            <a:ln w="9525" algn="ctr">
              <a:solidFill>
                <a:schemeClr val="tx1"/>
              </a:solidFill>
              <a:round/>
              <a:headEnd/>
              <a:tailEnd/>
            </a:ln>
          </p:spPr>
          <p:txBody>
            <a:bodyPr wrap="none" anchor="ctr"/>
            <a:lstStyle/>
            <a:p>
              <a:endParaRPr lang="zh-CN" altLang="en-US"/>
            </a:p>
          </p:txBody>
        </p:sp>
        <p:sp>
          <p:nvSpPr>
            <p:cNvPr id="60" name="Oval 65"/>
            <p:cNvSpPr>
              <a:spLocks noChangeArrowheads="1"/>
            </p:cNvSpPr>
            <p:nvPr/>
          </p:nvSpPr>
          <p:spPr bwMode="auto">
            <a:xfrm>
              <a:off x="4422" y="2478"/>
              <a:ext cx="45" cy="45"/>
            </a:xfrm>
            <a:prstGeom prst="ellipse">
              <a:avLst/>
            </a:prstGeom>
            <a:solidFill>
              <a:schemeClr val="hlink"/>
            </a:solidFill>
            <a:ln w="9525" algn="ctr">
              <a:solidFill>
                <a:schemeClr val="tx1"/>
              </a:solidFill>
              <a:round/>
              <a:headEnd/>
              <a:tailEnd/>
            </a:ln>
          </p:spPr>
          <p:txBody>
            <a:bodyPr wrap="none" anchor="ctr"/>
            <a:lstStyle/>
            <a:p>
              <a:endParaRPr lang="zh-CN" altLang="en-US"/>
            </a:p>
          </p:txBody>
        </p:sp>
        <p:sp>
          <p:nvSpPr>
            <p:cNvPr id="61" name="Oval 66"/>
            <p:cNvSpPr>
              <a:spLocks noChangeArrowheads="1"/>
            </p:cNvSpPr>
            <p:nvPr/>
          </p:nvSpPr>
          <p:spPr bwMode="auto">
            <a:xfrm>
              <a:off x="4558" y="2523"/>
              <a:ext cx="45" cy="45"/>
            </a:xfrm>
            <a:prstGeom prst="ellipse">
              <a:avLst/>
            </a:prstGeom>
            <a:solidFill>
              <a:schemeClr val="hlink"/>
            </a:solidFill>
            <a:ln w="9525" algn="ctr">
              <a:solidFill>
                <a:schemeClr val="tx1"/>
              </a:solidFill>
              <a:round/>
              <a:headEnd/>
              <a:tailEnd/>
            </a:ln>
          </p:spPr>
          <p:txBody>
            <a:bodyPr wrap="none" anchor="ctr"/>
            <a:lstStyle/>
            <a:p>
              <a:endParaRPr lang="zh-CN" altLang="en-US"/>
            </a:p>
          </p:txBody>
        </p:sp>
      </p:grpSp>
      <p:sp>
        <p:nvSpPr>
          <p:cNvPr id="62" name="Rectangle 3"/>
          <p:cNvSpPr txBox="1">
            <a:spLocks noChangeArrowheads="1"/>
          </p:cNvSpPr>
          <p:nvPr/>
        </p:nvSpPr>
        <p:spPr>
          <a:xfrm>
            <a:off x="434664" y="1173426"/>
            <a:ext cx="10668000" cy="309592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r>
              <a:rPr lang="en-US" altLang="zh-CN" sz="2000" b="1" dirty="0" smtClean="0">
                <a:latin typeface="微软雅黑" pitchFamily="34" charset="-122"/>
                <a:ea typeface="微软雅黑" pitchFamily="34" charset="-122"/>
              </a:rPr>
              <a:t>1971</a:t>
            </a:r>
            <a:r>
              <a:rPr lang="zh-CN" altLang="en-US" sz="2000" b="1" dirty="0" smtClean="0">
                <a:latin typeface="微软雅黑" pitchFamily="34" charset="-122"/>
                <a:ea typeface="微软雅黑" pitchFamily="34" charset="-122"/>
              </a:rPr>
              <a:t>年</a:t>
            </a:r>
            <a:r>
              <a:rPr lang="en-US" altLang="zh-CN" sz="2000" b="1" dirty="0" smtClean="0">
                <a:latin typeface="微软雅黑" pitchFamily="34" charset="-122"/>
                <a:ea typeface="微软雅黑" pitchFamily="34" charset="-122"/>
              </a:rPr>
              <a:t>3</a:t>
            </a:r>
            <a:r>
              <a:rPr lang="zh-CN" altLang="en-US" sz="2000" b="1" dirty="0" smtClean="0">
                <a:latin typeface="微软雅黑" pitchFamily="34" charset="-122"/>
                <a:ea typeface="微软雅黑" pitchFamily="34" charset="-122"/>
              </a:rPr>
              <a:t>月美国学者</a:t>
            </a:r>
            <a:r>
              <a:rPr lang="en-US" altLang="zh-CN" sz="2000" b="1" dirty="0" err="1" smtClean="0">
                <a:latin typeface="微软雅黑" pitchFamily="34" charset="-122"/>
                <a:ea typeface="微软雅黑" pitchFamily="34" charset="-122"/>
              </a:rPr>
              <a:t>J.Tierncy</a:t>
            </a:r>
            <a:r>
              <a:rPr lang="zh-CN" altLang="en-US" sz="2000" b="1" dirty="0" smtClean="0">
                <a:latin typeface="微软雅黑" pitchFamily="34" charset="-122"/>
                <a:ea typeface="微软雅黑" pitchFamily="34" charset="-122"/>
              </a:rPr>
              <a:t>，</a:t>
            </a:r>
            <a:r>
              <a:rPr lang="en-US" altLang="zh-CN" sz="2000" b="1" dirty="0" err="1" smtClean="0">
                <a:latin typeface="微软雅黑" pitchFamily="34" charset="-122"/>
                <a:ea typeface="微软雅黑" pitchFamily="34" charset="-122"/>
              </a:rPr>
              <a:t>C.M.Rader</a:t>
            </a:r>
            <a:r>
              <a:rPr lang="zh-CN" altLang="en-US" sz="2000" b="1" dirty="0" smtClean="0">
                <a:latin typeface="微软雅黑" pitchFamily="34" charset="-122"/>
                <a:ea typeface="微软雅黑" pitchFamily="34" charset="-122"/>
              </a:rPr>
              <a:t>和</a:t>
            </a:r>
            <a:r>
              <a:rPr lang="en-US" altLang="zh-CN" sz="2000" b="1" dirty="0" err="1" smtClean="0">
                <a:latin typeface="微软雅黑" pitchFamily="34" charset="-122"/>
                <a:ea typeface="微软雅黑" pitchFamily="34" charset="-122"/>
              </a:rPr>
              <a:t>B.Gold</a:t>
            </a:r>
            <a:r>
              <a:rPr lang="zh-CN" altLang="en-US" sz="2000" b="1" dirty="0" smtClean="0">
                <a:latin typeface="微软雅黑" pitchFamily="34" charset="-122"/>
                <a:ea typeface="微软雅黑" pitchFamily="34" charset="-122"/>
              </a:rPr>
              <a:t>首次提出了直接数字频率合成（</a:t>
            </a:r>
            <a:r>
              <a:rPr lang="en-US" altLang="zh-CN" sz="2000" b="1" dirty="0" smtClean="0">
                <a:latin typeface="微软雅黑" pitchFamily="34" charset="-122"/>
                <a:ea typeface="微软雅黑" pitchFamily="34" charset="-122"/>
              </a:rPr>
              <a:t>Direct Digital Synthesis</a:t>
            </a:r>
            <a:r>
              <a:rPr lang="zh-CN" altLang="en-US" sz="2000" b="1" dirty="0" smtClean="0">
                <a:latin typeface="微软雅黑" pitchFamily="34" charset="-122"/>
                <a:ea typeface="微软雅黑" pitchFamily="34" charset="-122"/>
              </a:rPr>
              <a:t>）技术。</a:t>
            </a:r>
          </a:p>
          <a:p>
            <a:pPr eaLnBrk="1" hangingPunct="1"/>
            <a:r>
              <a:rPr lang="zh-CN" altLang="en-US" sz="2000" b="1" dirty="0" smtClean="0">
                <a:latin typeface="微软雅黑" pitchFamily="34" charset="-122"/>
                <a:ea typeface="微软雅黑" pitchFamily="34" charset="-122"/>
              </a:rPr>
              <a:t>这是一种从相位概念出发直接合成所需波形的全数字</a:t>
            </a:r>
            <a:r>
              <a:rPr lang="zh-CN" altLang="en-US" sz="2000" b="1" dirty="0" smtClean="0">
                <a:solidFill>
                  <a:srgbClr val="FF0000"/>
                </a:solidFill>
                <a:latin typeface="微软雅黑" pitchFamily="34" charset="-122"/>
                <a:ea typeface="微软雅黑" pitchFamily="34" charset="-122"/>
              </a:rPr>
              <a:t>频率</a:t>
            </a:r>
            <a:r>
              <a:rPr lang="zh-CN" altLang="en-US" sz="2000" b="1" dirty="0" smtClean="0">
                <a:latin typeface="微软雅黑" pitchFamily="34" charset="-122"/>
                <a:ea typeface="微软雅黑" pitchFamily="34" charset="-122"/>
              </a:rPr>
              <a:t>合成技术。</a:t>
            </a:r>
          </a:p>
          <a:p>
            <a:pPr eaLnBrk="1" hangingPunct="1">
              <a:buFont typeface="Wingdings" pitchFamily="2" charset="2"/>
              <a:buNone/>
            </a:pPr>
            <a:endParaRPr lang="en-US" altLang="zh-CN" sz="2000" b="1" dirty="0" smtClean="0">
              <a:latin typeface="微软雅黑" pitchFamily="34" charset="-122"/>
              <a:ea typeface="微软雅黑" pitchFamily="34" charset="-122"/>
            </a:endParaRPr>
          </a:p>
        </p:txBody>
      </p:sp>
    </p:spTree>
    <p:extLst>
      <p:ext uri="{BB962C8B-B14F-4D97-AF65-F5344CB8AC3E}">
        <p14:creationId xmlns:p14="http://schemas.microsoft.com/office/powerpoint/2010/main" xmlns="" val="1417814493"/>
      </p:ext>
    </p:extLst>
  </p:cSld>
  <p:clrMapOvr>
    <a:masterClrMapping/>
  </p:clrMapOvr>
  <p:transition>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标题 106"/>
          <p:cNvSpPr>
            <a:spLocks noGrp="1"/>
          </p:cNvSpPr>
          <p:nvPr>
            <p:ph type="title"/>
          </p:nvPr>
        </p:nvSpPr>
        <p:spPr>
          <a:xfrm>
            <a:off x="203200" y="228600"/>
            <a:ext cx="10668000" cy="609600"/>
          </a:xfrm>
        </p:spPr>
        <p:txBody>
          <a:bodyPr/>
          <a:lstStyle/>
          <a:p>
            <a:r>
              <a:rPr lang="en-US" altLang="zh-CN" sz="2800" dirty="0" smtClean="0">
                <a:solidFill>
                  <a:schemeClr val="tx2"/>
                </a:solidFill>
              </a:rPr>
              <a:t>DDS</a:t>
            </a:r>
            <a:r>
              <a:rPr lang="zh-CN" altLang="en-US" sz="2800" dirty="0" smtClean="0">
                <a:solidFill>
                  <a:schemeClr val="tx2"/>
                </a:solidFill>
              </a:rPr>
              <a:t>基本原理</a:t>
            </a:r>
            <a:endParaRPr lang="zh-CN" altLang="en-US" sz="2800" dirty="0">
              <a:solidFill>
                <a:schemeClr val="tx2"/>
              </a:solidFill>
            </a:endParaRPr>
          </a:p>
        </p:txBody>
      </p:sp>
      <p:grpSp>
        <p:nvGrpSpPr>
          <p:cNvPr id="2" name="Group 11"/>
          <p:cNvGrpSpPr>
            <a:grpSpLocks/>
          </p:cNvGrpSpPr>
          <p:nvPr/>
        </p:nvGrpSpPr>
        <p:grpSpPr bwMode="auto">
          <a:xfrm>
            <a:off x="431801" y="1987551"/>
            <a:ext cx="11089217" cy="3889375"/>
            <a:chOff x="204" y="1162"/>
            <a:chExt cx="5239" cy="2450"/>
          </a:xfrm>
        </p:grpSpPr>
        <p:grpSp>
          <p:nvGrpSpPr>
            <p:cNvPr id="3" name="Group 8"/>
            <p:cNvGrpSpPr>
              <a:grpSpLocks/>
            </p:cNvGrpSpPr>
            <p:nvPr/>
          </p:nvGrpSpPr>
          <p:grpSpPr bwMode="auto">
            <a:xfrm>
              <a:off x="204" y="1198"/>
              <a:ext cx="5239" cy="2414"/>
              <a:chOff x="204" y="1198"/>
              <a:chExt cx="5239" cy="2414"/>
            </a:xfrm>
          </p:grpSpPr>
          <p:pic>
            <p:nvPicPr>
              <p:cNvPr id="66" name="Picture 4"/>
              <p:cNvPicPr>
                <a:picLocks noChangeAspect="1" noChangeArrowheads="1"/>
              </p:cNvPicPr>
              <p:nvPr/>
            </p:nvPicPr>
            <p:blipFill>
              <a:blip r:embed="rId3"/>
              <a:srcRect/>
              <a:stretch>
                <a:fillRect/>
              </a:stretch>
            </p:blipFill>
            <p:spPr bwMode="auto">
              <a:xfrm>
                <a:off x="1247" y="1344"/>
                <a:ext cx="124" cy="181"/>
              </a:xfrm>
              <a:prstGeom prst="rect">
                <a:avLst/>
              </a:prstGeom>
              <a:noFill/>
              <a:ln w="9525" algn="ctr">
                <a:noFill/>
                <a:miter lim="800000"/>
                <a:headEnd/>
                <a:tailEnd/>
              </a:ln>
            </p:spPr>
          </p:pic>
          <p:grpSp>
            <p:nvGrpSpPr>
              <p:cNvPr id="4" name="Group 6"/>
              <p:cNvGrpSpPr>
                <a:grpSpLocks/>
              </p:cNvGrpSpPr>
              <p:nvPr/>
            </p:nvGrpSpPr>
            <p:grpSpPr bwMode="auto">
              <a:xfrm>
                <a:off x="204" y="1198"/>
                <a:ext cx="5239" cy="2414"/>
                <a:chOff x="204" y="1198"/>
                <a:chExt cx="5239" cy="2414"/>
              </a:xfrm>
            </p:grpSpPr>
            <p:pic>
              <p:nvPicPr>
                <p:cNvPr id="69" name="Picture 3" descr="dds"/>
                <p:cNvPicPr>
                  <a:picLocks noChangeAspect="1" noChangeArrowheads="1"/>
                </p:cNvPicPr>
                <p:nvPr/>
              </p:nvPicPr>
              <p:blipFill>
                <a:blip r:embed="rId4"/>
                <a:srcRect/>
                <a:stretch>
                  <a:fillRect/>
                </a:stretch>
              </p:blipFill>
              <p:spPr bwMode="auto">
                <a:xfrm>
                  <a:off x="204" y="1198"/>
                  <a:ext cx="5239" cy="2414"/>
                </a:xfrm>
                <a:prstGeom prst="rect">
                  <a:avLst/>
                </a:prstGeom>
                <a:noFill/>
                <a:ln w="9525">
                  <a:noFill/>
                  <a:miter lim="800000"/>
                  <a:headEnd/>
                  <a:tailEnd/>
                </a:ln>
              </p:spPr>
            </p:pic>
            <p:pic>
              <p:nvPicPr>
                <p:cNvPr id="70" name="Picture 5"/>
                <p:cNvPicPr>
                  <a:picLocks noChangeAspect="1" noChangeArrowheads="1"/>
                </p:cNvPicPr>
                <p:nvPr/>
              </p:nvPicPr>
              <p:blipFill>
                <a:blip r:embed="rId5"/>
                <a:srcRect/>
                <a:stretch>
                  <a:fillRect/>
                </a:stretch>
              </p:blipFill>
              <p:spPr bwMode="auto">
                <a:xfrm>
                  <a:off x="2562" y="2296"/>
                  <a:ext cx="1379" cy="978"/>
                </a:xfrm>
                <a:prstGeom prst="rect">
                  <a:avLst/>
                </a:prstGeom>
                <a:noFill/>
                <a:ln w="9525" algn="ctr">
                  <a:noFill/>
                  <a:miter lim="800000"/>
                  <a:headEnd/>
                  <a:tailEnd/>
                </a:ln>
              </p:spPr>
            </p:pic>
          </p:grpSp>
          <p:sp>
            <p:nvSpPr>
              <p:cNvPr id="68" name="Line 7"/>
              <p:cNvSpPr>
                <a:spLocks noChangeShapeType="1"/>
              </p:cNvSpPr>
              <p:nvPr/>
            </p:nvSpPr>
            <p:spPr bwMode="auto">
              <a:xfrm flipH="1">
                <a:off x="3515" y="1842"/>
                <a:ext cx="590" cy="726"/>
              </a:xfrm>
              <a:prstGeom prst="line">
                <a:avLst/>
              </a:prstGeom>
              <a:noFill/>
              <a:ln w="9525">
                <a:solidFill>
                  <a:schemeClr val="tx1"/>
                </a:solidFill>
                <a:round/>
                <a:headEnd/>
                <a:tailEnd type="triangle" w="med" len="med"/>
              </a:ln>
            </p:spPr>
            <p:txBody>
              <a:bodyPr wrap="none" anchor="ctr"/>
              <a:lstStyle/>
              <a:p>
                <a:endParaRPr lang="zh-CN" altLang="en-US"/>
              </a:p>
            </p:txBody>
          </p:sp>
        </p:grpSp>
        <p:sp>
          <p:nvSpPr>
            <p:cNvPr id="65" name="Rectangle 9"/>
            <p:cNvSpPr>
              <a:spLocks noChangeArrowheads="1"/>
            </p:cNvSpPr>
            <p:nvPr/>
          </p:nvSpPr>
          <p:spPr bwMode="auto">
            <a:xfrm>
              <a:off x="521" y="1162"/>
              <a:ext cx="2450" cy="1179"/>
            </a:xfrm>
            <a:prstGeom prst="rect">
              <a:avLst/>
            </a:prstGeom>
            <a:solidFill>
              <a:schemeClr val="hlink">
                <a:alpha val="21960"/>
              </a:schemeClr>
            </a:solidFill>
            <a:ln w="9525" algn="ctr">
              <a:solidFill>
                <a:schemeClr val="tx1"/>
              </a:solidFill>
              <a:miter lim="800000"/>
              <a:headEnd/>
              <a:tailEnd/>
            </a:ln>
          </p:spPr>
          <p:txBody>
            <a:bodyPr wrap="none" anchor="ctr"/>
            <a:lstStyle/>
            <a:p>
              <a:endParaRPr lang="en-US" altLang="zh-CN"/>
            </a:p>
            <a:p>
              <a:endParaRPr lang="en-US" altLang="zh-CN"/>
            </a:p>
            <a:p>
              <a:endParaRPr lang="en-US" altLang="zh-CN"/>
            </a:p>
            <a:p>
              <a:endParaRPr lang="en-US" altLang="zh-CN"/>
            </a:p>
            <a:p>
              <a:endParaRPr lang="en-US" altLang="zh-CN"/>
            </a:p>
            <a:p>
              <a:endParaRPr lang="en-US" altLang="zh-CN"/>
            </a:p>
            <a:p>
              <a:r>
                <a:rPr lang="en-US" altLang="zh-CN"/>
                <a:t>DDS</a:t>
              </a:r>
            </a:p>
          </p:txBody>
        </p:sp>
      </p:grpSp>
    </p:spTree>
    <p:extLst>
      <p:ext uri="{BB962C8B-B14F-4D97-AF65-F5344CB8AC3E}">
        <p14:creationId xmlns:p14="http://schemas.microsoft.com/office/powerpoint/2010/main" xmlns="" val="3338011899"/>
      </p:ext>
    </p:extLst>
  </p:cSld>
  <p:clrMapOvr>
    <a:masterClrMapping/>
  </p:clrMapOvr>
  <p:transition>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标题 106"/>
          <p:cNvSpPr>
            <a:spLocks noGrp="1"/>
          </p:cNvSpPr>
          <p:nvPr>
            <p:ph type="title"/>
          </p:nvPr>
        </p:nvSpPr>
        <p:spPr>
          <a:xfrm>
            <a:off x="203200" y="228600"/>
            <a:ext cx="10668000" cy="609600"/>
          </a:xfrm>
        </p:spPr>
        <p:txBody>
          <a:bodyPr/>
          <a:lstStyle/>
          <a:p>
            <a:r>
              <a:rPr lang="en-US" altLang="zh-CN" sz="2800" dirty="0" smtClean="0">
                <a:solidFill>
                  <a:schemeClr val="tx2"/>
                </a:solidFill>
              </a:rPr>
              <a:t>DDS</a:t>
            </a:r>
            <a:r>
              <a:rPr lang="zh-CN" altLang="en-US" sz="2800" dirty="0" smtClean="0">
                <a:solidFill>
                  <a:schemeClr val="tx2"/>
                </a:solidFill>
              </a:rPr>
              <a:t>基本原理</a:t>
            </a:r>
            <a:endParaRPr lang="zh-CN" altLang="en-US" sz="2800" dirty="0">
              <a:solidFill>
                <a:schemeClr val="tx2"/>
              </a:solidFill>
            </a:endParaRPr>
          </a:p>
        </p:txBody>
      </p:sp>
      <p:pic>
        <p:nvPicPr>
          <p:cNvPr id="11" name="图片 10" descr="football.jpg"/>
          <p:cNvPicPr>
            <a:picLocks noChangeAspect="1"/>
          </p:cNvPicPr>
          <p:nvPr/>
        </p:nvPicPr>
        <p:blipFill>
          <a:blip r:embed="rId3"/>
          <a:srcRect/>
          <a:stretch>
            <a:fillRect/>
          </a:stretch>
        </p:blipFill>
        <p:spPr bwMode="auto">
          <a:xfrm>
            <a:off x="1320800" y="3657600"/>
            <a:ext cx="812800" cy="609600"/>
          </a:xfrm>
          <a:prstGeom prst="rect">
            <a:avLst/>
          </a:prstGeom>
          <a:noFill/>
          <a:ln w="9525">
            <a:noFill/>
            <a:miter lim="800000"/>
            <a:headEnd/>
            <a:tailEnd/>
          </a:ln>
        </p:spPr>
      </p:pic>
      <p:pic>
        <p:nvPicPr>
          <p:cNvPr id="12" name="图片 11" descr="football.jpg"/>
          <p:cNvPicPr>
            <a:picLocks noChangeAspect="1"/>
          </p:cNvPicPr>
          <p:nvPr/>
        </p:nvPicPr>
        <p:blipFill>
          <a:blip r:embed="rId3"/>
          <a:srcRect/>
          <a:stretch>
            <a:fillRect/>
          </a:stretch>
        </p:blipFill>
        <p:spPr bwMode="auto">
          <a:xfrm>
            <a:off x="1930400" y="3048000"/>
            <a:ext cx="812800" cy="609600"/>
          </a:xfrm>
          <a:prstGeom prst="rect">
            <a:avLst/>
          </a:prstGeom>
          <a:noFill/>
          <a:ln w="9525">
            <a:noFill/>
            <a:miter lim="800000"/>
            <a:headEnd/>
            <a:tailEnd/>
          </a:ln>
        </p:spPr>
      </p:pic>
      <p:pic>
        <p:nvPicPr>
          <p:cNvPr id="13" name="图片 12" descr="football.jpg"/>
          <p:cNvPicPr>
            <a:picLocks noChangeAspect="1"/>
          </p:cNvPicPr>
          <p:nvPr/>
        </p:nvPicPr>
        <p:blipFill>
          <a:blip r:embed="rId3"/>
          <a:srcRect/>
          <a:stretch>
            <a:fillRect/>
          </a:stretch>
        </p:blipFill>
        <p:spPr bwMode="auto">
          <a:xfrm>
            <a:off x="6705600" y="4876800"/>
            <a:ext cx="812800" cy="609600"/>
          </a:xfrm>
          <a:prstGeom prst="rect">
            <a:avLst/>
          </a:prstGeom>
          <a:noFill/>
          <a:ln w="9525">
            <a:noFill/>
            <a:miter lim="800000"/>
            <a:headEnd/>
            <a:tailEnd/>
          </a:ln>
        </p:spPr>
      </p:pic>
      <p:pic>
        <p:nvPicPr>
          <p:cNvPr id="14" name="图片 13" descr="football.jpg"/>
          <p:cNvPicPr>
            <a:picLocks noChangeAspect="1"/>
          </p:cNvPicPr>
          <p:nvPr/>
        </p:nvPicPr>
        <p:blipFill>
          <a:blip r:embed="rId3"/>
          <a:srcRect/>
          <a:stretch>
            <a:fillRect/>
          </a:stretch>
        </p:blipFill>
        <p:spPr bwMode="auto">
          <a:xfrm>
            <a:off x="5994400" y="4267200"/>
            <a:ext cx="812800" cy="609600"/>
          </a:xfrm>
          <a:prstGeom prst="rect">
            <a:avLst/>
          </a:prstGeom>
          <a:noFill/>
          <a:ln w="9525">
            <a:noFill/>
            <a:miter lim="800000"/>
            <a:headEnd/>
            <a:tailEnd/>
          </a:ln>
        </p:spPr>
      </p:pic>
      <p:pic>
        <p:nvPicPr>
          <p:cNvPr id="15" name="图片 14" descr="football.jpg"/>
          <p:cNvPicPr>
            <a:picLocks noChangeAspect="1"/>
          </p:cNvPicPr>
          <p:nvPr/>
        </p:nvPicPr>
        <p:blipFill>
          <a:blip r:embed="rId3"/>
          <a:srcRect/>
          <a:stretch>
            <a:fillRect/>
          </a:stretch>
        </p:blipFill>
        <p:spPr bwMode="auto">
          <a:xfrm>
            <a:off x="5384800" y="3657600"/>
            <a:ext cx="812800" cy="609600"/>
          </a:xfrm>
          <a:prstGeom prst="rect">
            <a:avLst/>
          </a:prstGeom>
          <a:noFill/>
          <a:ln w="9525">
            <a:noFill/>
            <a:miter lim="800000"/>
            <a:headEnd/>
            <a:tailEnd/>
          </a:ln>
        </p:spPr>
      </p:pic>
      <p:pic>
        <p:nvPicPr>
          <p:cNvPr id="16" name="图片 15" descr="football.jpg"/>
          <p:cNvPicPr>
            <a:picLocks noChangeAspect="1"/>
          </p:cNvPicPr>
          <p:nvPr/>
        </p:nvPicPr>
        <p:blipFill>
          <a:blip r:embed="rId3"/>
          <a:srcRect/>
          <a:stretch>
            <a:fillRect/>
          </a:stretch>
        </p:blipFill>
        <p:spPr bwMode="auto">
          <a:xfrm>
            <a:off x="4876800" y="3048000"/>
            <a:ext cx="812800" cy="609600"/>
          </a:xfrm>
          <a:prstGeom prst="rect">
            <a:avLst/>
          </a:prstGeom>
          <a:noFill/>
          <a:ln w="9525">
            <a:noFill/>
            <a:miter lim="800000"/>
            <a:headEnd/>
            <a:tailEnd/>
          </a:ln>
        </p:spPr>
      </p:pic>
      <p:pic>
        <p:nvPicPr>
          <p:cNvPr id="17" name="图片 16" descr="football.jpg"/>
          <p:cNvPicPr>
            <a:picLocks noChangeAspect="1"/>
          </p:cNvPicPr>
          <p:nvPr/>
        </p:nvPicPr>
        <p:blipFill>
          <a:blip r:embed="rId3"/>
          <a:srcRect/>
          <a:stretch>
            <a:fillRect/>
          </a:stretch>
        </p:blipFill>
        <p:spPr bwMode="auto">
          <a:xfrm>
            <a:off x="4267200" y="2438400"/>
            <a:ext cx="812800" cy="609600"/>
          </a:xfrm>
          <a:prstGeom prst="rect">
            <a:avLst/>
          </a:prstGeom>
          <a:noFill/>
          <a:ln w="9525">
            <a:noFill/>
            <a:miter lim="800000"/>
            <a:headEnd/>
            <a:tailEnd/>
          </a:ln>
        </p:spPr>
      </p:pic>
      <p:pic>
        <p:nvPicPr>
          <p:cNvPr id="18" name="图片 17" descr="football.jpg"/>
          <p:cNvPicPr>
            <a:picLocks noChangeAspect="1"/>
          </p:cNvPicPr>
          <p:nvPr/>
        </p:nvPicPr>
        <p:blipFill>
          <a:blip r:embed="rId3"/>
          <a:srcRect/>
          <a:stretch>
            <a:fillRect/>
          </a:stretch>
        </p:blipFill>
        <p:spPr bwMode="auto">
          <a:xfrm>
            <a:off x="3454400" y="1981200"/>
            <a:ext cx="812800" cy="609600"/>
          </a:xfrm>
          <a:prstGeom prst="rect">
            <a:avLst/>
          </a:prstGeom>
          <a:noFill/>
          <a:ln w="9525">
            <a:noFill/>
            <a:miter lim="800000"/>
            <a:headEnd/>
            <a:tailEnd/>
          </a:ln>
        </p:spPr>
      </p:pic>
      <p:pic>
        <p:nvPicPr>
          <p:cNvPr id="19" name="图片 18" descr="football.jpg"/>
          <p:cNvPicPr>
            <a:picLocks noChangeAspect="1"/>
          </p:cNvPicPr>
          <p:nvPr/>
        </p:nvPicPr>
        <p:blipFill>
          <a:blip r:embed="rId3"/>
          <a:srcRect/>
          <a:stretch>
            <a:fillRect/>
          </a:stretch>
        </p:blipFill>
        <p:spPr bwMode="auto">
          <a:xfrm>
            <a:off x="2641600" y="2438400"/>
            <a:ext cx="812800" cy="609600"/>
          </a:xfrm>
          <a:prstGeom prst="rect">
            <a:avLst/>
          </a:prstGeom>
          <a:noFill/>
          <a:ln w="9525">
            <a:noFill/>
            <a:miter lim="800000"/>
            <a:headEnd/>
            <a:tailEnd/>
          </a:ln>
        </p:spPr>
      </p:pic>
      <p:pic>
        <p:nvPicPr>
          <p:cNvPr id="20" name="图片 19" descr="football.jpg"/>
          <p:cNvPicPr>
            <a:picLocks noChangeAspect="1"/>
          </p:cNvPicPr>
          <p:nvPr/>
        </p:nvPicPr>
        <p:blipFill>
          <a:blip r:embed="rId3"/>
          <a:srcRect/>
          <a:stretch>
            <a:fillRect/>
          </a:stretch>
        </p:blipFill>
        <p:spPr bwMode="auto">
          <a:xfrm>
            <a:off x="7416800" y="5410200"/>
            <a:ext cx="812800" cy="609600"/>
          </a:xfrm>
          <a:prstGeom prst="rect">
            <a:avLst/>
          </a:prstGeom>
          <a:noFill/>
          <a:ln w="9525">
            <a:noFill/>
            <a:miter lim="800000"/>
            <a:headEnd/>
            <a:tailEnd/>
          </a:ln>
        </p:spPr>
      </p:pic>
      <p:pic>
        <p:nvPicPr>
          <p:cNvPr id="21" name="图片 20" descr="football.jpg"/>
          <p:cNvPicPr>
            <a:picLocks noChangeAspect="1"/>
          </p:cNvPicPr>
          <p:nvPr/>
        </p:nvPicPr>
        <p:blipFill>
          <a:blip r:embed="rId3"/>
          <a:srcRect/>
          <a:stretch>
            <a:fillRect/>
          </a:stretch>
        </p:blipFill>
        <p:spPr bwMode="auto">
          <a:xfrm>
            <a:off x="8331200" y="5715000"/>
            <a:ext cx="812800" cy="609600"/>
          </a:xfrm>
          <a:prstGeom prst="rect">
            <a:avLst/>
          </a:prstGeom>
          <a:noFill/>
          <a:ln w="9525">
            <a:noFill/>
            <a:miter lim="800000"/>
            <a:headEnd/>
            <a:tailEnd/>
          </a:ln>
        </p:spPr>
      </p:pic>
      <p:pic>
        <p:nvPicPr>
          <p:cNvPr id="22" name="图片 21" descr="football.jpg"/>
          <p:cNvPicPr>
            <a:picLocks noChangeAspect="1"/>
          </p:cNvPicPr>
          <p:nvPr/>
        </p:nvPicPr>
        <p:blipFill>
          <a:blip r:embed="rId3"/>
          <a:srcRect/>
          <a:stretch>
            <a:fillRect/>
          </a:stretch>
        </p:blipFill>
        <p:spPr bwMode="auto">
          <a:xfrm>
            <a:off x="9245600" y="5410200"/>
            <a:ext cx="812800" cy="609600"/>
          </a:xfrm>
          <a:prstGeom prst="rect">
            <a:avLst/>
          </a:prstGeom>
          <a:noFill/>
          <a:ln w="9525">
            <a:noFill/>
            <a:miter lim="800000"/>
            <a:headEnd/>
            <a:tailEnd/>
          </a:ln>
        </p:spPr>
      </p:pic>
      <p:pic>
        <p:nvPicPr>
          <p:cNvPr id="23" name="图片 22" descr="football.jpg"/>
          <p:cNvPicPr>
            <a:picLocks noChangeAspect="1"/>
          </p:cNvPicPr>
          <p:nvPr/>
        </p:nvPicPr>
        <p:blipFill>
          <a:blip r:embed="rId3"/>
          <a:srcRect/>
          <a:stretch>
            <a:fillRect/>
          </a:stretch>
        </p:blipFill>
        <p:spPr bwMode="auto">
          <a:xfrm>
            <a:off x="9753600" y="4800600"/>
            <a:ext cx="812800" cy="609600"/>
          </a:xfrm>
          <a:prstGeom prst="rect">
            <a:avLst/>
          </a:prstGeom>
          <a:noFill/>
          <a:ln w="9525">
            <a:noFill/>
            <a:miter lim="800000"/>
            <a:headEnd/>
            <a:tailEnd/>
          </a:ln>
        </p:spPr>
      </p:pic>
      <p:pic>
        <p:nvPicPr>
          <p:cNvPr id="24" name="图片 23" descr="football.jpg"/>
          <p:cNvPicPr>
            <a:picLocks noChangeAspect="1"/>
          </p:cNvPicPr>
          <p:nvPr/>
        </p:nvPicPr>
        <p:blipFill>
          <a:blip r:embed="rId3"/>
          <a:srcRect/>
          <a:stretch>
            <a:fillRect/>
          </a:stretch>
        </p:blipFill>
        <p:spPr bwMode="auto">
          <a:xfrm>
            <a:off x="10160000" y="4114800"/>
            <a:ext cx="812800" cy="609600"/>
          </a:xfrm>
          <a:prstGeom prst="rect">
            <a:avLst/>
          </a:prstGeom>
          <a:noFill/>
          <a:ln w="9525">
            <a:noFill/>
            <a:miter lim="800000"/>
            <a:headEnd/>
            <a:tailEnd/>
          </a:ln>
        </p:spPr>
      </p:pic>
      <p:sp>
        <p:nvSpPr>
          <p:cNvPr id="2" name="TextBox 1"/>
          <p:cNvSpPr txBox="1"/>
          <p:nvPr/>
        </p:nvSpPr>
        <p:spPr>
          <a:xfrm>
            <a:off x="304800" y="1219200"/>
            <a:ext cx="4978400"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形象的理解什么是</a:t>
            </a:r>
            <a:r>
              <a:rPr lang="en-US" altLang="zh-CN" dirty="0" smtClean="0">
                <a:latin typeface="微软雅黑" pitchFamily="34" charset="-122"/>
                <a:ea typeface="微软雅黑" pitchFamily="34" charset="-122"/>
              </a:rPr>
              <a:t>DDS</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xmlns="" val="370884190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fill="hold" nodeType="clickEffect">
                                  <p:stCondLst>
                                    <p:cond delay="0"/>
                                  </p:stCondLst>
                                  <p:childTnLst>
                                    <p:anim calcmode="lin" valueType="num">
                                      <p:cBhvr additive="base">
                                        <p:cTn id="6" dur="500"/>
                                        <p:tgtEl>
                                          <p:spTgt spid="11"/>
                                        </p:tgtEl>
                                        <p:attrNameLst>
                                          <p:attrName>ppt_x</p:attrName>
                                        </p:attrNameLst>
                                      </p:cBhvr>
                                      <p:tavLst>
                                        <p:tav tm="0">
                                          <p:val>
                                            <p:strVal val="ppt_x"/>
                                          </p:val>
                                        </p:tav>
                                        <p:tav tm="100000">
                                          <p:val>
                                            <p:strVal val="ppt_x"/>
                                          </p:val>
                                        </p:tav>
                                      </p:tavLst>
                                    </p:anim>
                                    <p:anim calcmode="lin" valueType="num">
                                      <p:cBhvr additive="base">
                                        <p:cTn id="7" dur="500"/>
                                        <p:tgtEl>
                                          <p:spTgt spid="11"/>
                                        </p:tgtEl>
                                        <p:attrNameLst>
                                          <p:attrName>ppt_y</p:attrName>
                                        </p:attrNameLst>
                                      </p:cBhvr>
                                      <p:tavLst>
                                        <p:tav tm="0">
                                          <p:val>
                                            <p:strVal val="ppt_y"/>
                                          </p:val>
                                        </p:tav>
                                        <p:tav tm="100000">
                                          <p:val>
                                            <p:strVal val="0-ppt_h/2"/>
                                          </p:val>
                                        </p:tav>
                                      </p:tavLst>
                                    </p:anim>
                                    <p:set>
                                      <p:cBhvr>
                                        <p:cTn id="8" dur="1" fill="hold">
                                          <p:stCondLst>
                                            <p:cond delay="499"/>
                                          </p:stCondLst>
                                        </p:cTn>
                                        <p:tgtEl>
                                          <p:spTgt spid="11"/>
                                        </p:tgtEl>
                                        <p:attrNameLst>
                                          <p:attrName>style.visibility</p:attrName>
                                        </p:attrNameLst>
                                      </p:cBhvr>
                                      <p:to>
                                        <p:strVal val="hidden"/>
                                      </p:to>
                                    </p:set>
                                  </p:childTnLst>
                                </p:cTn>
                              </p:par>
                            </p:childTnLst>
                          </p:cTn>
                        </p:par>
                        <p:par>
                          <p:cTn id="9" fill="hold">
                            <p:stCondLst>
                              <p:cond delay="500"/>
                            </p:stCondLst>
                            <p:childTnLst>
                              <p:par>
                                <p:cTn id="10" presetID="2" presetClass="exit" presetSubtype="1" fill="hold" nodeType="afterEffect">
                                  <p:stCondLst>
                                    <p:cond delay="0"/>
                                  </p:stCondLst>
                                  <p:childTnLst>
                                    <p:anim calcmode="lin" valueType="num">
                                      <p:cBhvr additive="base">
                                        <p:cTn id="11" dur="500"/>
                                        <p:tgtEl>
                                          <p:spTgt spid="12"/>
                                        </p:tgtEl>
                                        <p:attrNameLst>
                                          <p:attrName>ppt_x</p:attrName>
                                        </p:attrNameLst>
                                      </p:cBhvr>
                                      <p:tavLst>
                                        <p:tav tm="0">
                                          <p:val>
                                            <p:strVal val="ppt_x"/>
                                          </p:val>
                                        </p:tav>
                                        <p:tav tm="100000">
                                          <p:val>
                                            <p:strVal val="ppt_x"/>
                                          </p:val>
                                        </p:tav>
                                      </p:tavLst>
                                    </p:anim>
                                    <p:anim calcmode="lin" valueType="num">
                                      <p:cBhvr additive="base">
                                        <p:cTn id="12" dur="500"/>
                                        <p:tgtEl>
                                          <p:spTgt spid="12"/>
                                        </p:tgtEl>
                                        <p:attrNameLst>
                                          <p:attrName>ppt_y</p:attrName>
                                        </p:attrNameLst>
                                      </p:cBhvr>
                                      <p:tavLst>
                                        <p:tav tm="0">
                                          <p:val>
                                            <p:strVal val="ppt_y"/>
                                          </p:val>
                                        </p:tav>
                                        <p:tav tm="100000">
                                          <p:val>
                                            <p:strVal val="0-ppt_h/2"/>
                                          </p:val>
                                        </p:tav>
                                      </p:tavLst>
                                    </p:anim>
                                    <p:set>
                                      <p:cBhvr>
                                        <p:cTn id="13" dur="1" fill="hold">
                                          <p:stCondLst>
                                            <p:cond delay="499"/>
                                          </p:stCondLst>
                                        </p:cTn>
                                        <p:tgtEl>
                                          <p:spTgt spid="12"/>
                                        </p:tgtEl>
                                        <p:attrNameLst>
                                          <p:attrName>style.visibility</p:attrName>
                                        </p:attrNameLst>
                                      </p:cBhvr>
                                      <p:to>
                                        <p:strVal val="hidden"/>
                                      </p:to>
                                    </p:set>
                                  </p:childTnLst>
                                </p:cTn>
                              </p:par>
                            </p:childTnLst>
                          </p:cTn>
                        </p:par>
                        <p:par>
                          <p:cTn id="14" fill="hold">
                            <p:stCondLst>
                              <p:cond delay="1000"/>
                            </p:stCondLst>
                            <p:childTnLst>
                              <p:par>
                                <p:cTn id="15" presetID="2" presetClass="exit" presetSubtype="1" fill="hold" nodeType="afterEffect">
                                  <p:stCondLst>
                                    <p:cond delay="0"/>
                                  </p:stCondLst>
                                  <p:childTnLst>
                                    <p:anim calcmode="lin" valueType="num">
                                      <p:cBhvr additive="base">
                                        <p:cTn id="16" dur="500"/>
                                        <p:tgtEl>
                                          <p:spTgt spid="19"/>
                                        </p:tgtEl>
                                        <p:attrNameLst>
                                          <p:attrName>ppt_x</p:attrName>
                                        </p:attrNameLst>
                                      </p:cBhvr>
                                      <p:tavLst>
                                        <p:tav tm="0">
                                          <p:val>
                                            <p:strVal val="ppt_x"/>
                                          </p:val>
                                        </p:tav>
                                        <p:tav tm="100000">
                                          <p:val>
                                            <p:strVal val="ppt_x"/>
                                          </p:val>
                                        </p:tav>
                                      </p:tavLst>
                                    </p:anim>
                                    <p:anim calcmode="lin" valueType="num">
                                      <p:cBhvr additive="base">
                                        <p:cTn id="17" dur="500"/>
                                        <p:tgtEl>
                                          <p:spTgt spid="19"/>
                                        </p:tgtEl>
                                        <p:attrNameLst>
                                          <p:attrName>ppt_y</p:attrName>
                                        </p:attrNameLst>
                                      </p:cBhvr>
                                      <p:tavLst>
                                        <p:tav tm="0">
                                          <p:val>
                                            <p:strVal val="ppt_y"/>
                                          </p:val>
                                        </p:tav>
                                        <p:tav tm="100000">
                                          <p:val>
                                            <p:strVal val="0-ppt_h/2"/>
                                          </p:val>
                                        </p:tav>
                                      </p:tavLst>
                                    </p:anim>
                                    <p:set>
                                      <p:cBhvr>
                                        <p:cTn id="18" dur="1" fill="hold">
                                          <p:stCondLst>
                                            <p:cond delay="499"/>
                                          </p:stCondLst>
                                        </p:cTn>
                                        <p:tgtEl>
                                          <p:spTgt spid="19"/>
                                        </p:tgtEl>
                                        <p:attrNameLst>
                                          <p:attrName>style.visibility</p:attrName>
                                        </p:attrNameLst>
                                      </p:cBhvr>
                                      <p:to>
                                        <p:strVal val="hidden"/>
                                      </p:to>
                                    </p:set>
                                  </p:childTnLst>
                                </p:cTn>
                              </p:par>
                            </p:childTnLst>
                          </p:cTn>
                        </p:par>
                        <p:par>
                          <p:cTn id="19" fill="hold">
                            <p:stCondLst>
                              <p:cond delay="1500"/>
                            </p:stCondLst>
                            <p:childTnLst>
                              <p:par>
                                <p:cTn id="20" presetID="2" presetClass="exit" presetSubtype="1" fill="hold" nodeType="afterEffect">
                                  <p:stCondLst>
                                    <p:cond delay="0"/>
                                  </p:stCondLst>
                                  <p:childTnLst>
                                    <p:anim calcmode="lin" valueType="num">
                                      <p:cBhvr additive="base">
                                        <p:cTn id="21" dur="500"/>
                                        <p:tgtEl>
                                          <p:spTgt spid="18"/>
                                        </p:tgtEl>
                                        <p:attrNameLst>
                                          <p:attrName>ppt_x</p:attrName>
                                        </p:attrNameLst>
                                      </p:cBhvr>
                                      <p:tavLst>
                                        <p:tav tm="0">
                                          <p:val>
                                            <p:strVal val="ppt_x"/>
                                          </p:val>
                                        </p:tav>
                                        <p:tav tm="100000">
                                          <p:val>
                                            <p:strVal val="ppt_x"/>
                                          </p:val>
                                        </p:tav>
                                      </p:tavLst>
                                    </p:anim>
                                    <p:anim calcmode="lin" valueType="num">
                                      <p:cBhvr additive="base">
                                        <p:cTn id="22" dur="500"/>
                                        <p:tgtEl>
                                          <p:spTgt spid="18"/>
                                        </p:tgtEl>
                                        <p:attrNameLst>
                                          <p:attrName>ppt_y</p:attrName>
                                        </p:attrNameLst>
                                      </p:cBhvr>
                                      <p:tavLst>
                                        <p:tav tm="0">
                                          <p:val>
                                            <p:strVal val="ppt_y"/>
                                          </p:val>
                                        </p:tav>
                                        <p:tav tm="100000">
                                          <p:val>
                                            <p:strVal val="0-ppt_h/2"/>
                                          </p:val>
                                        </p:tav>
                                      </p:tavLst>
                                    </p:anim>
                                    <p:set>
                                      <p:cBhvr>
                                        <p:cTn id="23" dur="1" fill="hold">
                                          <p:stCondLst>
                                            <p:cond delay="499"/>
                                          </p:stCondLst>
                                        </p:cTn>
                                        <p:tgtEl>
                                          <p:spTgt spid="18"/>
                                        </p:tgtEl>
                                        <p:attrNameLst>
                                          <p:attrName>style.visibility</p:attrName>
                                        </p:attrNameLst>
                                      </p:cBhvr>
                                      <p:to>
                                        <p:strVal val="hidden"/>
                                      </p:to>
                                    </p:set>
                                  </p:childTnLst>
                                </p:cTn>
                              </p:par>
                            </p:childTnLst>
                          </p:cTn>
                        </p:par>
                        <p:par>
                          <p:cTn id="24" fill="hold">
                            <p:stCondLst>
                              <p:cond delay="2000"/>
                            </p:stCondLst>
                            <p:childTnLst>
                              <p:par>
                                <p:cTn id="25" presetID="2" presetClass="exit" presetSubtype="1" fill="hold" nodeType="afterEffect">
                                  <p:stCondLst>
                                    <p:cond delay="0"/>
                                  </p:stCondLst>
                                  <p:childTnLst>
                                    <p:anim calcmode="lin" valueType="num">
                                      <p:cBhvr additive="base">
                                        <p:cTn id="26" dur="500"/>
                                        <p:tgtEl>
                                          <p:spTgt spid="17"/>
                                        </p:tgtEl>
                                        <p:attrNameLst>
                                          <p:attrName>ppt_x</p:attrName>
                                        </p:attrNameLst>
                                      </p:cBhvr>
                                      <p:tavLst>
                                        <p:tav tm="0">
                                          <p:val>
                                            <p:strVal val="ppt_x"/>
                                          </p:val>
                                        </p:tav>
                                        <p:tav tm="100000">
                                          <p:val>
                                            <p:strVal val="ppt_x"/>
                                          </p:val>
                                        </p:tav>
                                      </p:tavLst>
                                    </p:anim>
                                    <p:anim calcmode="lin" valueType="num">
                                      <p:cBhvr additive="base">
                                        <p:cTn id="27" dur="500"/>
                                        <p:tgtEl>
                                          <p:spTgt spid="17"/>
                                        </p:tgtEl>
                                        <p:attrNameLst>
                                          <p:attrName>ppt_y</p:attrName>
                                        </p:attrNameLst>
                                      </p:cBhvr>
                                      <p:tavLst>
                                        <p:tav tm="0">
                                          <p:val>
                                            <p:strVal val="ppt_y"/>
                                          </p:val>
                                        </p:tav>
                                        <p:tav tm="100000">
                                          <p:val>
                                            <p:strVal val="0-ppt_h/2"/>
                                          </p:val>
                                        </p:tav>
                                      </p:tavLst>
                                    </p:anim>
                                    <p:set>
                                      <p:cBhvr>
                                        <p:cTn id="28" dur="1" fill="hold">
                                          <p:stCondLst>
                                            <p:cond delay="499"/>
                                          </p:stCondLst>
                                        </p:cTn>
                                        <p:tgtEl>
                                          <p:spTgt spid="17"/>
                                        </p:tgtEl>
                                        <p:attrNameLst>
                                          <p:attrName>style.visibility</p:attrName>
                                        </p:attrNameLst>
                                      </p:cBhvr>
                                      <p:to>
                                        <p:strVal val="hidden"/>
                                      </p:to>
                                    </p:set>
                                  </p:childTnLst>
                                </p:cTn>
                              </p:par>
                            </p:childTnLst>
                          </p:cTn>
                        </p:par>
                        <p:par>
                          <p:cTn id="29" fill="hold">
                            <p:stCondLst>
                              <p:cond delay="2500"/>
                            </p:stCondLst>
                            <p:childTnLst>
                              <p:par>
                                <p:cTn id="30" presetID="2" presetClass="exit" presetSubtype="1" fill="hold" nodeType="afterEffect">
                                  <p:stCondLst>
                                    <p:cond delay="0"/>
                                  </p:stCondLst>
                                  <p:childTnLst>
                                    <p:anim calcmode="lin" valueType="num">
                                      <p:cBhvr additive="base">
                                        <p:cTn id="31" dur="500"/>
                                        <p:tgtEl>
                                          <p:spTgt spid="16"/>
                                        </p:tgtEl>
                                        <p:attrNameLst>
                                          <p:attrName>ppt_x</p:attrName>
                                        </p:attrNameLst>
                                      </p:cBhvr>
                                      <p:tavLst>
                                        <p:tav tm="0">
                                          <p:val>
                                            <p:strVal val="ppt_x"/>
                                          </p:val>
                                        </p:tav>
                                        <p:tav tm="100000">
                                          <p:val>
                                            <p:strVal val="ppt_x"/>
                                          </p:val>
                                        </p:tav>
                                      </p:tavLst>
                                    </p:anim>
                                    <p:anim calcmode="lin" valueType="num">
                                      <p:cBhvr additive="base">
                                        <p:cTn id="32" dur="500"/>
                                        <p:tgtEl>
                                          <p:spTgt spid="16"/>
                                        </p:tgtEl>
                                        <p:attrNameLst>
                                          <p:attrName>ppt_y</p:attrName>
                                        </p:attrNameLst>
                                      </p:cBhvr>
                                      <p:tavLst>
                                        <p:tav tm="0">
                                          <p:val>
                                            <p:strVal val="ppt_y"/>
                                          </p:val>
                                        </p:tav>
                                        <p:tav tm="100000">
                                          <p:val>
                                            <p:strVal val="0-ppt_h/2"/>
                                          </p:val>
                                        </p:tav>
                                      </p:tavLst>
                                    </p:anim>
                                    <p:set>
                                      <p:cBhvr>
                                        <p:cTn id="33" dur="1" fill="hold">
                                          <p:stCondLst>
                                            <p:cond delay="499"/>
                                          </p:stCondLst>
                                        </p:cTn>
                                        <p:tgtEl>
                                          <p:spTgt spid="16"/>
                                        </p:tgtEl>
                                        <p:attrNameLst>
                                          <p:attrName>style.visibility</p:attrName>
                                        </p:attrNameLst>
                                      </p:cBhvr>
                                      <p:to>
                                        <p:strVal val="hidden"/>
                                      </p:to>
                                    </p:set>
                                  </p:childTnLst>
                                </p:cTn>
                              </p:par>
                            </p:childTnLst>
                          </p:cTn>
                        </p:par>
                        <p:par>
                          <p:cTn id="34" fill="hold">
                            <p:stCondLst>
                              <p:cond delay="3000"/>
                            </p:stCondLst>
                            <p:childTnLst>
                              <p:par>
                                <p:cTn id="35" presetID="2" presetClass="exit" presetSubtype="1" fill="hold" nodeType="afterEffect">
                                  <p:stCondLst>
                                    <p:cond delay="0"/>
                                  </p:stCondLst>
                                  <p:childTnLst>
                                    <p:anim calcmode="lin" valueType="num">
                                      <p:cBhvr additive="base">
                                        <p:cTn id="36" dur="500"/>
                                        <p:tgtEl>
                                          <p:spTgt spid="15"/>
                                        </p:tgtEl>
                                        <p:attrNameLst>
                                          <p:attrName>ppt_x</p:attrName>
                                        </p:attrNameLst>
                                      </p:cBhvr>
                                      <p:tavLst>
                                        <p:tav tm="0">
                                          <p:val>
                                            <p:strVal val="ppt_x"/>
                                          </p:val>
                                        </p:tav>
                                        <p:tav tm="100000">
                                          <p:val>
                                            <p:strVal val="ppt_x"/>
                                          </p:val>
                                        </p:tav>
                                      </p:tavLst>
                                    </p:anim>
                                    <p:anim calcmode="lin" valueType="num">
                                      <p:cBhvr additive="base">
                                        <p:cTn id="37" dur="500"/>
                                        <p:tgtEl>
                                          <p:spTgt spid="15"/>
                                        </p:tgtEl>
                                        <p:attrNameLst>
                                          <p:attrName>ppt_y</p:attrName>
                                        </p:attrNameLst>
                                      </p:cBhvr>
                                      <p:tavLst>
                                        <p:tav tm="0">
                                          <p:val>
                                            <p:strVal val="ppt_y"/>
                                          </p:val>
                                        </p:tav>
                                        <p:tav tm="100000">
                                          <p:val>
                                            <p:strVal val="0-ppt_h/2"/>
                                          </p:val>
                                        </p:tav>
                                      </p:tavLst>
                                    </p:anim>
                                    <p:set>
                                      <p:cBhvr>
                                        <p:cTn id="38" dur="1" fill="hold">
                                          <p:stCondLst>
                                            <p:cond delay="499"/>
                                          </p:stCondLst>
                                        </p:cTn>
                                        <p:tgtEl>
                                          <p:spTgt spid="15"/>
                                        </p:tgtEl>
                                        <p:attrNameLst>
                                          <p:attrName>style.visibility</p:attrName>
                                        </p:attrNameLst>
                                      </p:cBhvr>
                                      <p:to>
                                        <p:strVal val="hidden"/>
                                      </p:to>
                                    </p:set>
                                  </p:childTnLst>
                                </p:cTn>
                              </p:par>
                            </p:childTnLst>
                          </p:cTn>
                        </p:par>
                        <p:par>
                          <p:cTn id="39" fill="hold">
                            <p:stCondLst>
                              <p:cond delay="3500"/>
                            </p:stCondLst>
                            <p:childTnLst>
                              <p:par>
                                <p:cTn id="40" presetID="2" presetClass="exit" presetSubtype="1" fill="hold" nodeType="afterEffect">
                                  <p:stCondLst>
                                    <p:cond delay="0"/>
                                  </p:stCondLst>
                                  <p:childTnLst>
                                    <p:anim calcmode="lin" valueType="num">
                                      <p:cBhvr additive="base">
                                        <p:cTn id="41" dur="500"/>
                                        <p:tgtEl>
                                          <p:spTgt spid="14"/>
                                        </p:tgtEl>
                                        <p:attrNameLst>
                                          <p:attrName>ppt_x</p:attrName>
                                        </p:attrNameLst>
                                      </p:cBhvr>
                                      <p:tavLst>
                                        <p:tav tm="0">
                                          <p:val>
                                            <p:strVal val="ppt_x"/>
                                          </p:val>
                                        </p:tav>
                                        <p:tav tm="100000">
                                          <p:val>
                                            <p:strVal val="ppt_x"/>
                                          </p:val>
                                        </p:tav>
                                      </p:tavLst>
                                    </p:anim>
                                    <p:anim calcmode="lin" valueType="num">
                                      <p:cBhvr additive="base">
                                        <p:cTn id="42" dur="500"/>
                                        <p:tgtEl>
                                          <p:spTgt spid="14"/>
                                        </p:tgtEl>
                                        <p:attrNameLst>
                                          <p:attrName>ppt_y</p:attrName>
                                        </p:attrNameLst>
                                      </p:cBhvr>
                                      <p:tavLst>
                                        <p:tav tm="0">
                                          <p:val>
                                            <p:strVal val="ppt_y"/>
                                          </p:val>
                                        </p:tav>
                                        <p:tav tm="100000">
                                          <p:val>
                                            <p:strVal val="0-ppt_h/2"/>
                                          </p:val>
                                        </p:tav>
                                      </p:tavLst>
                                    </p:anim>
                                    <p:set>
                                      <p:cBhvr>
                                        <p:cTn id="43" dur="1" fill="hold">
                                          <p:stCondLst>
                                            <p:cond delay="499"/>
                                          </p:stCondLst>
                                        </p:cTn>
                                        <p:tgtEl>
                                          <p:spTgt spid="14"/>
                                        </p:tgtEl>
                                        <p:attrNameLst>
                                          <p:attrName>style.visibility</p:attrName>
                                        </p:attrNameLst>
                                      </p:cBhvr>
                                      <p:to>
                                        <p:strVal val="hidden"/>
                                      </p:to>
                                    </p:set>
                                  </p:childTnLst>
                                </p:cTn>
                              </p:par>
                            </p:childTnLst>
                          </p:cTn>
                        </p:par>
                        <p:par>
                          <p:cTn id="44" fill="hold">
                            <p:stCondLst>
                              <p:cond delay="4000"/>
                            </p:stCondLst>
                            <p:childTnLst>
                              <p:par>
                                <p:cTn id="45" presetID="2" presetClass="exit" presetSubtype="1" fill="hold" nodeType="afterEffect">
                                  <p:stCondLst>
                                    <p:cond delay="0"/>
                                  </p:stCondLst>
                                  <p:childTnLst>
                                    <p:anim calcmode="lin" valueType="num">
                                      <p:cBhvr additive="base">
                                        <p:cTn id="46" dur="500"/>
                                        <p:tgtEl>
                                          <p:spTgt spid="13"/>
                                        </p:tgtEl>
                                        <p:attrNameLst>
                                          <p:attrName>ppt_x</p:attrName>
                                        </p:attrNameLst>
                                      </p:cBhvr>
                                      <p:tavLst>
                                        <p:tav tm="0">
                                          <p:val>
                                            <p:strVal val="ppt_x"/>
                                          </p:val>
                                        </p:tav>
                                        <p:tav tm="100000">
                                          <p:val>
                                            <p:strVal val="ppt_x"/>
                                          </p:val>
                                        </p:tav>
                                      </p:tavLst>
                                    </p:anim>
                                    <p:anim calcmode="lin" valueType="num">
                                      <p:cBhvr additive="base">
                                        <p:cTn id="47" dur="500"/>
                                        <p:tgtEl>
                                          <p:spTgt spid="13"/>
                                        </p:tgtEl>
                                        <p:attrNameLst>
                                          <p:attrName>ppt_y</p:attrName>
                                        </p:attrNameLst>
                                      </p:cBhvr>
                                      <p:tavLst>
                                        <p:tav tm="0">
                                          <p:val>
                                            <p:strVal val="ppt_y"/>
                                          </p:val>
                                        </p:tav>
                                        <p:tav tm="100000">
                                          <p:val>
                                            <p:strVal val="0-ppt_h/2"/>
                                          </p:val>
                                        </p:tav>
                                      </p:tavLst>
                                    </p:anim>
                                    <p:set>
                                      <p:cBhvr>
                                        <p:cTn id="48" dur="1" fill="hold">
                                          <p:stCondLst>
                                            <p:cond delay="499"/>
                                          </p:stCondLst>
                                        </p:cTn>
                                        <p:tgtEl>
                                          <p:spTgt spid="13"/>
                                        </p:tgtEl>
                                        <p:attrNameLst>
                                          <p:attrName>style.visibility</p:attrName>
                                        </p:attrNameLst>
                                      </p:cBhvr>
                                      <p:to>
                                        <p:strVal val="hidden"/>
                                      </p:to>
                                    </p:set>
                                  </p:childTnLst>
                                </p:cTn>
                              </p:par>
                            </p:childTnLst>
                          </p:cTn>
                        </p:par>
                        <p:par>
                          <p:cTn id="49" fill="hold">
                            <p:stCondLst>
                              <p:cond delay="4500"/>
                            </p:stCondLst>
                            <p:childTnLst>
                              <p:par>
                                <p:cTn id="50" presetID="2" presetClass="exit" presetSubtype="1" fill="hold" nodeType="afterEffect">
                                  <p:stCondLst>
                                    <p:cond delay="0"/>
                                  </p:stCondLst>
                                  <p:childTnLst>
                                    <p:anim calcmode="lin" valueType="num">
                                      <p:cBhvr additive="base">
                                        <p:cTn id="51" dur="500"/>
                                        <p:tgtEl>
                                          <p:spTgt spid="20"/>
                                        </p:tgtEl>
                                        <p:attrNameLst>
                                          <p:attrName>ppt_x</p:attrName>
                                        </p:attrNameLst>
                                      </p:cBhvr>
                                      <p:tavLst>
                                        <p:tav tm="0">
                                          <p:val>
                                            <p:strVal val="ppt_x"/>
                                          </p:val>
                                        </p:tav>
                                        <p:tav tm="100000">
                                          <p:val>
                                            <p:strVal val="ppt_x"/>
                                          </p:val>
                                        </p:tav>
                                      </p:tavLst>
                                    </p:anim>
                                    <p:anim calcmode="lin" valueType="num">
                                      <p:cBhvr additive="base">
                                        <p:cTn id="52" dur="500"/>
                                        <p:tgtEl>
                                          <p:spTgt spid="20"/>
                                        </p:tgtEl>
                                        <p:attrNameLst>
                                          <p:attrName>ppt_y</p:attrName>
                                        </p:attrNameLst>
                                      </p:cBhvr>
                                      <p:tavLst>
                                        <p:tav tm="0">
                                          <p:val>
                                            <p:strVal val="ppt_y"/>
                                          </p:val>
                                        </p:tav>
                                        <p:tav tm="100000">
                                          <p:val>
                                            <p:strVal val="0-ppt_h/2"/>
                                          </p:val>
                                        </p:tav>
                                      </p:tavLst>
                                    </p:anim>
                                    <p:set>
                                      <p:cBhvr>
                                        <p:cTn id="53" dur="1" fill="hold">
                                          <p:stCondLst>
                                            <p:cond delay="499"/>
                                          </p:stCondLst>
                                        </p:cTn>
                                        <p:tgtEl>
                                          <p:spTgt spid="20"/>
                                        </p:tgtEl>
                                        <p:attrNameLst>
                                          <p:attrName>style.visibility</p:attrName>
                                        </p:attrNameLst>
                                      </p:cBhvr>
                                      <p:to>
                                        <p:strVal val="hidden"/>
                                      </p:to>
                                    </p:set>
                                  </p:childTnLst>
                                </p:cTn>
                              </p:par>
                            </p:childTnLst>
                          </p:cTn>
                        </p:par>
                        <p:par>
                          <p:cTn id="54" fill="hold">
                            <p:stCondLst>
                              <p:cond delay="5000"/>
                            </p:stCondLst>
                            <p:childTnLst>
                              <p:par>
                                <p:cTn id="55" presetID="2" presetClass="exit" presetSubtype="1" fill="hold" nodeType="afterEffect">
                                  <p:stCondLst>
                                    <p:cond delay="0"/>
                                  </p:stCondLst>
                                  <p:childTnLst>
                                    <p:anim calcmode="lin" valueType="num">
                                      <p:cBhvr additive="base">
                                        <p:cTn id="56" dur="500"/>
                                        <p:tgtEl>
                                          <p:spTgt spid="21"/>
                                        </p:tgtEl>
                                        <p:attrNameLst>
                                          <p:attrName>ppt_x</p:attrName>
                                        </p:attrNameLst>
                                      </p:cBhvr>
                                      <p:tavLst>
                                        <p:tav tm="0">
                                          <p:val>
                                            <p:strVal val="ppt_x"/>
                                          </p:val>
                                        </p:tav>
                                        <p:tav tm="100000">
                                          <p:val>
                                            <p:strVal val="ppt_x"/>
                                          </p:val>
                                        </p:tav>
                                      </p:tavLst>
                                    </p:anim>
                                    <p:anim calcmode="lin" valueType="num">
                                      <p:cBhvr additive="base">
                                        <p:cTn id="57" dur="500"/>
                                        <p:tgtEl>
                                          <p:spTgt spid="21"/>
                                        </p:tgtEl>
                                        <p:attrNameLst>
                                          <p:attrName>ppt_y</p:attrName>
                                        </p:attrNameLst>
                                      </p:cBhvr>
                                      <p:tavLst>
                                        <p:tav tm="0">
                                          <p:val>
                                            <p:strVal val="ppt_y"/>
                                          </p:val>
                                        </p:tav>
                                        <p:tav tm="100000">
                                          <p:val>
                                            <p:strVal val="0-ppt_h/2"/>
                                          </p:val>
                                        </p:tav>
                                      </p:tavLst>
                                    </p:anim>
                                    <p:set>
                                      <p:cBhvr>
                                        <p:cTn id="58" dur="1" fill="hold">
                                          <p:stCondLst>
                                            <p:cond delay="499"/>
                                          </p:stCondLst>
                                        </p:cTn>
                                        <p:tgtEl>
                                          <p:spTgt spid="21"/>
                                        </p:tgtEl>
                                        <p:attrNameLst>
                                          <p:attrName>style.visibility</p:attrName>
                                        </p:attrNameLst>
                                      </p:cBhvr>
                                      <p:to>
                                        <p:strVal val="hidden"/>
                                      </p:to>
                                    </p:set>
                                  </p:childTnLst>
                                </p:cTn>
                              </p:par>
                            </p:childTnLst>
                          </p:cTn>
                        </p:par>
                        <p:par>
                          <p:cTn id="59" fill="hold">
                            <p:stCondLst>
                              <p:cond delay="5500"/>
                            </p:stCondLst>
                            <p:childTnLst>
                              <p:par>
                                <p:cTn id="60" presetID="2" presetClass="exit" presetSubtype="1" fill="hold" nodeType="afterEffect">
                                  <p:stCondLst>
                                    <p:cond delay="0"/>
                                  </p:stCondLst>
                                  <p:childTnLst>
                                    <p:anim calcmode="lin" valueType="num">
                                      <p:cBhvr additive="base">
                                        <p:cTn id="61" dur="500"/>
                                        <p:tgtEl>
                                          <p:spTgt spid="22"/>
                                        </p:tgtEl>
                                        <p:attrNameLst>
                                          <p:attrName>ppt_x</p:attrName>
                                        </p:attrNameLst>
                                      </p:cBhvr>
                                      <p:tavLst>
                                        <p:tav tm="0">
                                          <p:val>
                                            <p:strVal val="ppt_x"/>
                                          </p:val>
                                        </p:tav>
                                        <p:tav tm="100000">
                                          <p:val>
                                            <p:strVal val="ppt_x"/>
                                          </p:val>
                                        </p:tav>
                                      </p:tavLst>
                                    </p:anim>
                                    <p:anim calcmode="lin" valueType="num">
                                      <p:cBhvr additive="base">
                                        <p:cTn id="62" dur="500"/>
                                        <p:tgtEl>
                                          <p:spTgt spid="22"/>
                                        </p:tgtEl>
                                        <p:attrNameLst>
                                          <p:attrName>ppt_y</p:attrName>
                                        </p:attrNameLst>
                                      </p:cBhvr>
                                      <p:tavLst>
                                        <p:tav tm="0">
                                          <p:val>
                                            <p:strVal val="ppt_y"/>
                                          </p:val>
                                        </p:tav>
                                        <p:tav tm="100000">
                                          <p:val>
                                            <p:strVal val="0-ppt_h/2"/>
                                          </p:val>
                                        </p:tav>
                                      </p:tavLst>
                                    </p:anim>
                                    <p:set>
                                      <p:cBhvr>
                                        <p:cTn id="63" dur="1" fill="hold">
                                          <p:stCondLst>
                                            <p:cond delay="499"/>
                                          </p:stCondLst>
                                        </p:cTn>
                                        <p:tgtEl>
                                          <p:spTgt spid="22"/>
                                        </p:tgtEl>
                                        <p:attrNameLst>
                                          <p:attrName>style.visibility</p:attrName>
                                        </p:attrNameLst>
                                      </p:cBhvr>
                                      <p:to>
                                        <p:strVal val="hidden"/>
                                      </p:to>
                                    </p:set>
                                  </p:childTnLst>
                                </p:cTn>
                              </p:par>
                            </p:childTnLst>
                          </p:cTn>
                        </p:par>
                        <p:par>
                          <p:cTn id="64" fill="hold">
                            <p:stCondLst>
                              <p:cond delay="6000"/>
                            </p:stCondLst>
                            <p:childTnLst>
                              <p:par>
                                <p:cTn id="65" presetID="2" presetClass="exit" presetSubtype="1" fill="hold" nodeType="afterEffect">
                                  <p:stCondLst>
                                    <p:cond delay="0"/>
                                  </p:stCondLst>
                                  <p:childTnLst>
                                    <p:anim calcmode="lin" valueType="num">
                                      <p:cBhvr additive="base">
                                        <p:cTn id="66" dur="500"/>
                                        <p:tgtEl>
                                          <p:spTgt spid="23"/>
                                        </p:tgtEl>
                                        <p:attrNameLst>
                                          <p:attrName>ppt_x</p:attrName>
                                        </p:attrNameLst>
                                      </p:cBhvr>
                                      <p:tavLst>
                                        <p:tav tm="0">
                                          <p:val>
                                            <p:strVal val="ppt_x"/>
                                          </p:val>
                                        </p:tav>
                                        <p:tav tm="100000">
                                          <p:val>
                                            <p:strVal val="ppt_x"/>
                                          </p:val>
                                        </p:tav>
                                      </p:tavLst>
                                    </p:anim>
                                    <p:anim calcmode="lin" valueType="num">
                                      <p:cBhvr additive="base">
                                        <p:cTn id="67" dur="500"/>
                                        <p:tgtEl>
                                          <p:spTgt spid="23"/>
                                        </p:tgtEl>
                                        <p:attrNameLst>
                                          <p:attrName>ppt_y</p:attrName>
                                        </p:attrNameLst>
                                      </p:cBhvr>
                                      <p:tavLst>
                                        <p:tav tm="0">
                                          <p:val>
                                            <p:strVal val="ppt_y"/>
                                          </p:val>
                                        </p:tav>
                                        <p:tav tm="100000">
                                          <p:val>
                                            <p:strVal val="0-ppt_h/2"/>
                                          </p:val>
                                        </p:tav>
                                      </p:tavLst>
                                    </p:anim>
                                    <p:set>
                                      <p:cBhvr>
                                        <p:cTn id="68" dur="1" fill="hold">
                                          <p:stCondLst>
                                            <p:cond delay="499"/>
                                          </p:stCondLst>
                                        </p:cTn>
                                        <p:tgtEl>
                                          <p:spTgt spid="23"/>
                                        </p:tgtEl>
                                        <p:attrNameLst>
                                          <p:attrName>style.visibility</p:attrName>
                                        </p:attrNameLst>
                                      </p:cBhvr>
                                      <p:to>
                                        <p:strVal val="hidden"/>
                                      </p:to>
                                    </p:set>
                                  </p:childTnLst>
                                </p:cTn>
                              </p:par>
                            </p:childTnLst>
                          </p:cTn>
                        </p:par>
                        <p:par>
                          <p:cTn id="69" fill="hold">
                            <p:stCondLst>
                              <p:cond delay="6500"/>
                            </p:stCondLst>
                            <p:childTnLst>
                              <p:par>
                                <p:cTn id="70" presetID="2" presetClass="exit" presetSubtype="1" fill="hold" nodeType="afterEffect">
                                  <p:stCondLst>
                                    <p:cond delay="0"/>
                                  </p:stCondLst>
                                  <p:childTnLst>
                                    <p:anim calcmode="lin" valueType="num">
                                      <p:cBhvr additive="base">
                                        <p:cTn id="71" dur="500"/>
                                        <p:tgtEl>
                                          <p:spTgt spid="24"/>
                                        </p:tgtEl>
                                        <p:attrNameLst>
                                          <p:attrName>ppt_x</p:attrName>
                                        </p:attrNameLst>
                                      </p:cBhvr>
                                      <p:tavLst>
                                        <p:tav tm="0">
                                          <p:val>
                                            <p:strVal val="ppt_x"/>
                                          </p:val>
                                        </p:tav>
                                        <p:tav tm="100000">
                                          <p:val>
                                            <p:strVal val="ppt_x"/>
                                          </p:val>
                                        </p:tav>
                                      </p:tavLst>
                                    </p:anim>
                                    <p:anim calcmode="lin" valueType="num">
                                      <p:cBhvr additive="base">
                                        <p:cTn id="72" dur="500"/>
                                        <p:tgtEl>
                                          <p:spTgt spid="24"/>
                                        </p:tgtEl>
                                        <p:attrNameLst>
                                          <p:attrName>ppt_y</p:attrName>
                                        </p:attrNameLst>
                                      </p:cBhvr>
                                      <p:tavLst>
                                        <p:tav tm="0">
                                          <p:val>
                                            <p:strVal val="ppt_y"/>
                                          </p:val>
                                        </p:tav>
                                        <p:tav tm="100000">
                                          <p:val>
                                            <p:strVal val="0-ppt_h/2"/>
                                          </p:val>
                                        </p:tav>
                                      </p:tavLst>
                                    </p:anim>
                                    <p:set>
                                      <p:cBhvr>
                                        <p:cTn id="73"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标题 106"/>
          <p:cNvSpPr>
            <a:spLocks noGrp="1"/>
          </p:cNvSpPr>
          <p:nvPr>
            <p:ph type="title"/>
          </p:nvPr>
        </p:nvSpPr>
        <p:spPr>
          <a:xfrm>
            <a:off x="203200" y="228600"/>
            <a:ext cx="10668000" cy="609600"/>
          </a:xfrm>
        </p:spPr>
        <p:txBody>
          <a:bodyPr/>
          <a:lstStyle/>
          <a:p>
            <a:r>
              <a:rPr lang="en-US" altLang="zh-CN" sz="2800" dirty="0" smtClean="0">
                <a:solidFill>
                  <a:schemeClr val="tx2"/>
                </a:solidFill>
              </a:rPr>
              <a:t>DDS</a:t>
            </a:r>
            <a:r>
              <a:rPr lang="zh-CN" altLang="en-US" sz="2800" dirty="0" smtClean="0">
                <a:solidFill>
                  <a:schemeClr val="tx2"/>
                </a:solidFill>
              </a:rPr>
              <a:t>基本原理</a:t>
            </a:r>
            <a:endParaRPr lang="zh-CN" altLang="en-US" sz="2800" dirty="0">
              <a:solidFill>
                <a:schemeClr val="tx2"/>
              </a:solidFill>
            </a:endParaRPr>
          </a:p>
        </p:txBody>
      </p:sp>
      <p:pic>
        <p:nvPicPr>
          <p:cNvPr id="11" name="图片 10" descr="football.jpg"/>
          <p:cNvPicPr>
            <a:picLocks noChangeAspect="1"/>
          </p:cNvPicPr>
          <p:nvPr/>
        </p:nvPicPr>
        <p:blipFill>
          <a:blip r:embed="rId3"/>
          <a:srcRect/>
          <a:stretch>
            <a:fillRect/>
          </a:stretch>
        </p:blipFill>
        <p:spPr bwMode="auto">
          <a:xfrm>
            <a:off x="1320800" y="3657600"/>
            <a:ext cx="812800" cy="609600"/>
          </a:xfrm>
          <a:prstGeom prst="rect">
            <a:avLst/>
          </a:prstGeom>
          <a:noFill/>
          <a:ln w="9525">
            <a:noFill/>
            <a:miter lim="800000"/>
            <a:headEnd/>
            <a:tailEnd/>
          </a:ln>
        </p:spPr>
      </p:pic>
      <p:pic>
        <p:nvPicPr>
          <p:cNvPr id="12" name="图片 11" descr="football.jpg"/>
          <p:cNvPicPr>
            <a:picLocks noChangeAspect="1"/>
          </p:cNvPicPr>
          <p:nvPr/>
        </p:nvPicPr>
        <p:blipFill>
          <a:blip r:embed="rId3"/>
          <a:srcRect/>
          <a:stretch>
            <a:fillRect/>
          </a:stretch>
        </p:blipFill>
        <p:spPr bwMode="auto">
          <a:xfrm>
            <a:off x="1930400" y="3048000"/>
            <a:ext cx="812800" cy="609600"/>
          </a:xfrm>
          <a:prstGeom prst="rect">
            <a:avLst/>
          </a:prstGeom>
          <a:noFill/>
          <a:ln w="9525">
            <a:noFill/>
            <a:miter lim="800000"/>
            <a:headEnd/>
            <a:tailEnd/>
          </a:ln>
        </p:spPr>
      </p:pic>
      <p:pic>
        <p:nvPicPr>
          <p:cNvPr id="13" name="图片 12" descr="football.jpg"/>
          <p:cNvPicPr>
            <a:picLocks noChangeAspect="1"/>
          </p:cNvPicPr>
          <p:nvPr/>
        </p:nvPicPr>
        <p:blipFill>
          <a:blip r:embed="rId3"/>
          <a:srcRect/>
          <a:stretch>
            <a:fillRect/>
          </a:stretch>
        </p:blipFill>
        <p:spPr bwMode="auto">
          <a:xfrm>
            <a:off x="6705600" y="4876800"/>
            <a:ext cx="812800" cy="609600"/>
          </a:xfrm>
          <a:prstGeom prst="rect">
            <a:avLst/>
          </a:prstGeom>
          <a:noFill/>
          <a:ln w="9525">
            <a:noFill/>
            <a:miter lim="800000"/>
            <a:headEnd/>
            <a:tailEnd/>
          </a:ln>
        </p:spPr>
      </p:pic>
      <p:pic>
        <p:nvPicPr>
          <p:cNvPr id="14" name="图片 13" descr="football.jpg"/>
          <p:cNvPicPr>
            <a:picLocks noChangeAspect="1"/>
          </p:cNvPicPr>
          <p:nvPr/>
        </p:nvPicPr>
        <p:blipFill>
          <a:blip r:embed="rId3"/>
          <a:srcRect/>
          <a:stretch>
            <a:fillRect/>
          </a:stretch>
        </p:blipFill>
        <p:spPr bwMode="auto">
          <a:xfrm>
            <a:off x="5994400" y="4267200"/>
            <a:ext cx="812800" cy="609600"/>
          </a:xfrm>
          <a:prstGeom prst="rect">
            <a:avLst/>
          </a:prstGeom>
          <a:noFill/>
          <a:ln w="9525">
            <a:noFill/>
            <a:miter lim="800000"/>
            <a:headEnd/>
            <a:tailEnd/>
          </a:ln>
        </p:spPr>
      </p:pic>
      <p:pic>
        <p:nvPicPr>
          <p:cNvPr id="15" name="图片 14" descr="football.jpg"/>
          <p:cNvPicPr>
            <a:picLocks noChangeAspect="1"/>
          </p:cNvPicPr>
          <p:nvPr/>
        </p:nvPicPr>
        <p:blipFill>
          <a:blip r:embed="rId3"/>
          <a:srcRect/>
          <a:stretch>
            <a:fillRect/>
          </a:stretch>
        </p:blipFill>
        <p:spPr bwMode="auto">
          <a:xfrm>
            <a:off x="5384800" y="3657600"/>
            <a:ext cx="812800" cy="609600"/>
          </a:xfrm>
          <a:prstGeom prst="rect">
            <a:avLst/>
          </a:prstGeom>
          <a:noFill/>
          <a:ln w="9525">
            <a:noFill/>
            <a:miter lim="800000"/>
            <a:headEnd/>
            <a:tailEnd/>
          </a:ln>
        </p:spPr>
      </p:pic>
      <p:pic>
        <p:nvPicPr>
          <p:cNvPr id="16" name="图片 15" descr="football.jpg"/>
          <p:cNvPicPr>
            <a:picLocks noChangeAspect="1"/>
          </p:cNvPicPr>
          <p:nvPr/>
        </p:nvPicPr>
        <p:blipFill>
          <a:blip r:embed="rId3"/>
          <a:srcRect/>
          <a:stretch>
            <a:fillRect/>
          </a:stretch>
        </p:blipFill>
        <p:spPr bwMode="auto">
          <a:xfrm>
            <a:off x="4876800" y="3048000"/>
            <a:ext cx="812800" cy="609600"/>
          </a:xfrm>
          <a:prstGeom prst="rect">
            <a:avLst/>
          </a:prstGeom>
          <a:noFill/>
          <a:ln w="9525">
            <a:noFill/>
            <a:miter lim="800000"/>
            <a:headEnd/>
            <a:tailEnd/>
          </a:ln>
        </p:spPr>
      </p:pic>
      <p:pic>
        <p:nvPicPr>
          <p:cNvPr id="17" name="图片 16" descr="football.jpg"/>
          <p:cNvPicPr>
            <a:picLocks noChangeAspect="1"/>
          </p:cNvPicPr>
          <p:nvPr/>
        </p:nvPicPr>
        <p:blipFill>
          <a:blip r:embed="rId3"/>
          <a:srcRect/>
          <a:stretch>
            <a:fillRect/>
          </a:stretch>
        </p:blipFill>
        <p:spPr bwMode="auto">
          <a:xfrm>
            <a:off x="4267200" y="2438400"/>
            <a:ext cx="812800" cy="609600"/>
          </a:xfrm>
          <a:prstGeom prst="rect">
            <a:avLst/>
          </a:prstGeom>
          <a:noFill/>
          <a:ln w="9525">
            <a:noFill/>
            <a:miter lim="800000"/>
            <a:headEnd/>
            <a:tailEnd/>
          </a:ln>
        </p:spPr>
      </p:pic>
      <p:pic>
        <p:nvPicPr>
          <p:cNvPr id="18" name="图片 17" descr="football.jpg"/>
          <p:cNvPicPr>
            <a:picLocks noChangeAspect="1"/>
          </p:cNvPicPr>
          <p:nvPr/>
        </p:nvPicPr>
        <p:blipFill>
          <a:blip r:embed="rId3"/>
          <a:srcRect/>
          <a:stretch>
            <a:fillRect/>
          </a:stretch>
        </p:blipFill>
        <p:spPr bwMode="auto">
          <a:xfrm>
            <a:off x="3454400" y="1981200"/>
            <a:ext cx="812800" cy="609600"/>
          </a:xfrm>
          <a:prstGeom prst="rect">
            <a:avLst/>
          </a:prstGeom>
          <a:noFill/>
          <a:ln w="9525">
            <a:noFill/>
            <a:miter lim="800000"/>
            <a:headEnd/>
            <a:tailEnd/>
          </a:ln>
        </p:spPr>
      </p:pic>
      <p:pic>
        <p:nvPicPr>
          <p:cNvPr id="19" name="图片 18" descr="football.jpg"/>
          <p:cNvPicPr>
            <a:picLocks noChangeAspect="1"/>
          </p:cNvPicPr>
          <p:nvPr/>
        </p:nvPicPr>
        <p:blipFill>
          <a:blip r:embed="rId3"/>
          <a:srcRect/>
          <a:stretch>
            <a:fillRect/>
          </a:stretch>
        </p:blipFill>
        <p:spPr bwMode="auto">
          <a:xfrm>
            <a:off x="2641600" y="2438400"/>
            <a:ext cx="812800" cy="609600"/>
          </a:xfrm>
          <a:prstGeom prst="rect">
            <a:avLst/>
          </a:prstGeom>
          <a:noFill/>
          <a:ln w="9525">
            <a:noFill/>
            <a:miter lim="800000"/>
            <a:headEnd/>
            <a:tailEnd/>
          </a:ln>
        </p:spPr>
      </p:pic>
      <p:pic>
        <p:nvPicPr>
          <p:cNvPr id="20" name="图片 19" descr="football.jpg"/>
          <p:cNvPicPr>
            <a:picLocks noChangeAspect="1"/>
          </p:cNvPicPr>
          <p:nvPr/>
        </p:nvPicPr>
        <p:blipFill>
          <a:blip r:embed="rId3"/>
          <a:srcRect/>
          <a:stretch>
            <a:fillRect/>
          </a:stretch>
        </p:blipFill>
        <p:spPr bwMode="auto">
          <a:xfrm>
            <a:off x="7416800" y="5410200"/>
            <a:ext cx="812800" cy="609600"/>
          </a:xfrm>
          <a:prstGeom prst="rect">
            <a:avLst/>
          </a:prstGeom>
          <a:noFill/>
          <a:ln w="9525">
            <a:noFill/>
            <a:miter lim="800000"/>
            <a:headEnd/>
            <a:tailEnd/>
          </a:ln>
        </p:spPr>
      </p:pic>
      <p:pic>
        <p:nvPicPr>
          <p:cNvPr id="21" name="图片 20" descr="football.jpg"/>
          <p:cNvPicPr>
            <a:picLocks noChangeAspect="1"/>
          </p:cNvPicPr>
          <p:nvPr/>
        </p:nvPicPr>
        <p:blipFill>
          <a:blip r:embed="rId3"/>
          <a:srcRect/>
          <a:stretch>
            <a:fillRect/>
          </a:stretch>
        </p:blipFill>
        <p:spPr bwMode="auto">
          <a:xfrm>
            <a:off x="8331200" y="5715000"/>
            <a:ext cx="812800" cy="609600"/>
          </a:xfrm>
          <a:prstGeom prst="rect">
            <a:avLst/>
          </a:prstGeom>
          <a:noFill/>
          <a:ln w="9525">
            <a:noFill/>
            <a:miter lim="800000"/>
            <a:headEnd/>
            <a:tailEnd/>
          </a:ln>
        </p:spPr>
      </p:pic>
      <p:pic>
        <p:nvPicPr>
          <p:cNvPr id="22" name="图片 21" descr="football.jpg"/>
          <p:cNvPicPr>
            <a:picLocks noChangeAspect="1"/>
          </p:cNvPicPr>
          <p:nvPr/>
        </p:nvPicPr>
        <p:blipFill>
          <a:blip r:embed="rId3"/>
          <a:srcRect/>
          <a:stretch>
            <a:fillRect/>
          </a:stretch>
        </p:blipFill>
        <p:spPr bwMode="auto">
          <a:xfrm>
            <a:off x="9245600" y="5410200"/>
            <a:ext cx="812800" cy="609600"/>
          </a:xfrm>
          <a:prstGeom prst="rect">
            <a:avLst/>
          </a:prstGeom>
          <a:noFill/>
          <a:ln w="9525">
            <a:noFill/>
            <a:miter lim="800000"/>
            <a:headEnd/>
            <a:tailEnd/>
          </a:ln>
        </p:spPr>
      </p:pic>
      <p:pic>
        <p:nvPicPr>
          <p:cNvPr id="23" name="图片 22" descr="football.jpg"/>
          <p:cNvPicPr>
            <a:picLocks noChangeAspect="1"/>
          </p:cNvPicPr>
          <p:nvPr/>
        </p:nvPicPr>
        <p:blipFill>
          <a:blip r:embed="rId3"/>
          <a:srcRect/>
          <a:stretch>
            <a:fillRect/>
          </a:stretch>
        </p:blipFill>
        <p:spPr bwMode="auto">
          <a:xfrm>
            <a:off x="9753600" y="4800600"/>
            <a:ext cx="812800" cy="609600"/>
          </a:xfrm>
          <a:prstGeom prst="rect">
            <a:avLst/>
          </a:prstGeom>
          <a:noFill/>
          <a:ln w="9525">
            <a:noFill/>
            <a:miter lim="800000"/>
            <a:headEnd/>
            <a:tailEnd/>
          </a:ln>
        </p:spPr>
      </p:pic>
      <p:pic>
        <p:nvPicPr>
          <p:cNvPr id="24" name="图片 23" descr="football.jpg"/>
          <p:cNvPicPr>
            <a:picLocks noChangeAspect="1"/>
          </p:cNvPicPr>
          <p:nvPr/>
        </p:nvPicPr>
        <p:blipFill>
          <a:blip r:embed="rId3"/>
          <a:srcRect/>
          <a:stretch>
            <a:fillRect/>
          </a:stretch>
        </p:blipFill>
        <p:spPr bwMode="auto">
          <a:xfrm>
            <a:off x="10160000" y="4114800"/>
            <a:ext cx="812800" cy="609600"/>
          </a:xfrm>
          <a:prstGeom prst="rect">
            <a:avLst/>
          </a:prstGeom>
          <a:noFill/>
          <a:ln w="9525">
            <a:noFill/>
            <a:miter lim="800000"/>
            <a:headEnd/>
            <a:tailEnd/>
          </a:ln>
        </p:spPr>
      </p:pic>
      <p:sp>
        <p:nvSpPr>
          <p:cNvPr id="2" name="TextBox 1"/>
          <p:cNvSpPr txBox="1"/>
          <p:nvPr/>
        </p:nvSpPr>
        <p:spPr>
          <a:xfrm>
            <a:off x="304800" y="1219200"/>
            <a:ext cx="4978400"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形象的理解什么是</a:t>
            </a:r>
            <a:r>
              <a:rPr lang="en-US" altLang="zh-CN" dirty="0" smtClean="0">
                <a:latin typeface="微软雅黑" pitchFamily="34" charset="-122"/>
                <a:ea typeface="微软雅黑" pitchFamily="34" charset="-122"/>
              </a:rPr>
              <a:t>DDS</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xmlns="" val="280603437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fill="hold" nodeType="clickEffect">
                                  <p:stCondLst>
                                    <p:cond delay="0"/>
                                  </p:stCondLst>
                                  <p:childTnLst>
                                    <p:anim calcmode="lin" valueType="num">
                                      <p:cBhvr additive="base">
                                        <p:cTn id="6" dur="500"/>
                                        <p:tgtEl>
                                          <p:spTgt spid="11"/>
                                        </p:tgtEl>
                                        <p:attrNameLst>
                                          <p:attrName>ppt_x</p:attrName>
                                        </p:attrNameLst>
                                      </p:cBhvr>
                                      <p:tavLst>
                                        <p:tav tm="0">
                                          <p:val>
                                            <p:strVal val="ppt_x"/>
                                          </p:val>
                                        </p:tav>
                                        <p:tav tm="100000">
                                          <p:val>
                                            <p:strVal val="ppt_x"/>
                                          </p:val>
                                        </p:tav>
                                      </p:tavLst>
                                    </p:anim>
                                    <p:anim calcmode="lin" valueType="num">
                                      <p:cBhvr additive="base">
                                        <p:cTn id="7" dur="500"/>
                                        <p:tgtEl>
                                          <p:spTgt spid="11"/>
                                        </p:tgtEl>
                                        <p:attrNameLst>
                                          <p:attrName>ppt_y</p:attrName>
                                        </p:attrNameLst>
                                      </p:cBhvr>
                                      <p:tavLst>
                                        <p:tav tm="0">
                                          <p:val>
                                            <p:strVal val="ppt_y"/>
                                          </p:val>
                                        </p:tav>
                                        <p:tav tm="100000">
                                          <p:val>
                                            <p:strVal val="0-ppt_h/2"/>
                                          </p:val>
                                        </p:tav>
                                      </p:tavLst>
                                    </p:anim>
                                    <p:set>
                                      <p:cBhvr>
                                        <p:cTn id="8" dur="1" fill="hold">
                                          <p:stCondLst>
                                            <p:cond delay="499"/>
                                          </p:stCondLst>
                                        </p:cTn>
                                        <p:tgtEl>
                                          <p:spTgt spid="11"/>
                                        </p:tgtEl>
                                        <p:attrNameLst>
                                          <p:attrName>style.visibility</p:attrName>
                                        </p:attrNameLst>
                                      </p:cBhvr>
                                      <p:to>
                                        <p:strVal val="hidden"/>
                                      </p:to>
                                    </p:set>
                                  </p:childTnLst>
                                </p:cTn>
                              </p:par>
                            </p:childTnLst>
                          </p:cTn>
                        </p:par>
                        <p:par>
                          <p:cTn id="9" fill="hold">
                            <p:stCondLst>
                              <p:cond delay="500"/>
                            </p:stCondLst>
                            <p:childTnLst>
                              <p:par>
                                <p:cTn id="10" presetID="2" presetClass="exit" presetSubtype="1" fill="hold" nodeType="afterEffect">
                                  <p:stCondLst>
                                    <p:cond delay="0"/>
                                  </p:stCondLst>
                                  <p:childTnLst>
                                    <p:anim calcmode="lin" valueType="num">
                                      <p:cBhvr additive="base">
                                        <p:cTn id="11" dur="500"/>
                                        <p:tgtEl>
                                          <p:spTgt spid="19"/>
                                        </p:tgtEl>
                                        <p:attrNameLst>
                                          <p:attrName>ppt_x</p:attrName>
                                        </p:attrNameLst>
                                      </p:cBhvr>
                                      <p:tavLst>
                                        <p:tav tm="0">
                                          <p:val>
                                            <p:strVal val="ppt_x"/>
                                          </p:val>
                                        </p:tav>
                                        <p:tav tm="100000">
                                          <p:val>
                                            <p:strVal val="ppt_x"/>
                                          </p:val>
                                        </p:tav>
                                      </p:tavLst>
                                    </p:anim>
                                    <p:anim calcmode="lin" valueType="num">
                                      <p:cBhvr additive="base">
                                        <p:cTn id="12" dur="500"/>
                                        <p:tgtEl>
                                          <p:spTgt spid="19"/>
                                        </p:tgtEl>
                                        <p:attrNameLst>
                                          <p:attrName>ppt_y</p:attrName>
                                        </p:attrNameLst>
                                      </p:cBhvr>
                                      <p:tavLst>
                                        <p:tav tm="0">
                                          <p:val>
                                            <p:strVal val="ppt_y"/>
                                          </p:val>
                                        </p:tav>
                                        <p:tav tm="100000">
                                          <p:val>
                                            <p:strVal val="0-ppt_h/2"/>
                                          </p:val>
                                        </p:tav>
                                      </p:tavLst>
                                    </p:anim>
                                    <p:set>
                                      <p:cBhvr>
                                        <p:cTn id="13" dur="1" fill="hold">
                                          <p:stCondLst>
                                            <p:cond delay="499"/>
                                          </p:stCondLst>
                                        </p:cTn>
                                        <p:tgtEl>
                                          <p:spTgt spid="19"/>
                                        </p:tgtEl>
                                        <p:attrNameLst>
                                          <p:attrName>style.visibility</p:attrName>
                                        </p:attrNameLst>
                                      </p:cBhvr>
                                      <p:to>
                                        <p:strVal val="hidden"/>
                                      </p:to>
                                    </p:set>
                                  </p:childTnLst>
                                </p:cTn>
                              </p:par>
                            </p:childTnLst>
                          </p:cTn>
                        </p:par>
                        <p:par>
                          <p:cTn id="14" fill="hold">
                            <p:stCondLst>
                              <p:cond delay="1000"/>
                            </p:stCondLst>
                            <p:childTnLst>
                              <p:par>
                                <p:cTn id="15" presetID="2" presetClass="exit" presetSubtype="1" fill="hold" nodeType="afterEffect">
                                  <p:stCondLst>
                                    <p:cond delay="0"/>
                                  </p:stCondLst>
                                  <p:childTnLst>
                                    <p:anim calcmode="lin" valueType="num">
                                      <p:cBhvr additive="base">
                                        <p:cTn id="16" dur="500"/>
                                        <p:tgtEl>
                                          <p:spTgt spid="17"/>
                                        </p:tgtEl>
                                        <p:attrNameLst>
                                          <p:attrName>ppt_x</p:attrName>
                                        </p:attrNameLst>
                                      </p:cBhvr>
                                      <p:tavLst>
                                        <p:tav tm="0">
                                          <p:val>
                                            <p:strVal val="ppt_x"/>
                                          </p:val>
                                        </p:tav>
                                        <p:tav tm="100000">
                                          <p:val>
                                            <p:strVal val="ppt_x"/>
                                          </p:val>
                                        </p:tav>
                                      </p:tavLst>
                                    </p:anim>
                                    <p:anim calcmode="lin" valueType="num">
                                      <p:cBhvr additive="base">
                                        <p:cTn id="17" dur="500"/>
                                        <p:tgtEl>
                                          <p:spTgt spid="17"/>
                                        </p:tgtEl>
                                        <p:attrNameLst>
                                          <p:attrName>ppt_y</p:attrName>
                                        </p:attrNameLst>
                                      </p:cBhvr>
                                      <p:tavLst>
                                        <p:tav tm="0">
                                          <p:val>
                                            <p:strVal val="ppt_y"/>
                                          </p:val>
                                        </p:tav>
                                        <p:tav tm="100000">
                                          <p:val>
                                            <p:strVal val="0-ppt_h/2"/>
                                          </p:val>
                                        </p:tav>
                                      </p:tavLst>
                                    </p:anim>
                                    <p:set>
                                      <p:cBhvr>
                                        <p:cTn id="18" dur="1" fill="hold">
                                          <p:stCondLst>
                                            <p:cond delay="499"/>
                                          </p:stCondLst>
                                        </p:cTn>
                                        <p:tgtEl>
                                          <p:spTgt spid="17"/>
                                        </p:tgtEl>
                                        <p:attrNameLst>
                                          <p:attrName>style.visibility</p:attrName>
                                        </p:attrNameLst>
                                      </p:cBhvr>
                                      <p:to>
                                        <p:strVal val="hidden"/>
                                      </p:to>
                                    </p:set>
                                  </p:childTnLst>
                                </p:cTn>
                              </p:par>
                            </p:childTnLst>
                          </p:cTn>
                        </p:par>
                        <p:par>
                          <p:cTn id="19" fill="hold">
                            <p:stCondLst>
                              <p:cond delay="1500"/>
                            </p:stCondLst>
                            <p:childTnLst>
                              <p:par>
                                <p:cTn id="20" presetID="2" presetClass="exit" presetSubtype="1" fill="hold" nodeType="afterEffect">
                                  <p:stCondLst>
                                    <p:cond delay="0"/>
                                  </p:stCondLst>
                                  <p:childTnLst>
                                    <p:anim calcmode="lin" valueType="num">
                                      <p:cBhvr additive="base">
                                        <p:cTn id="21" dur="500"/>
                                        <p:tgtEl>
                                          <p:spTgt spid="15"/>
                                        </p:tgtEl>
                                        <p:attrNameLst>
                                          <p:attrName>ppt_x</p:attrName>
                                        </p:attrNameLst>
                                      </p:cBhvr>
                                      <p:tavLst>
                                        <p:tav tm="0">
                                          <p:val>
                                            <p:strVal val="ppt_x"/>
                                          </p:val>
                                        </p:tav>
                                        <p:tav tm="100000">
                                          <p:val>
                                            <p:strVal val="ppt_x"/>
                                          </p:val>
                                        </p:tav>
                                      </p:tavLst>
                                    </p:anim>
                                    <p:anim calcmode="lin" valueType="num">
                                      <p:cBhvr additive="base">
                                        <p:cTn id="22" dur="500"/>
                                        <p:tgtEl>
                                          <p:spTgt spid="15"/>
                                        </p:tgtEl>
                                        <p:attrNameLst>
                                          <p:attrName>ppt_y</p:attrName>
                                        </p:attrNameLst>
                                      </p:cBhvr>
                                      <p:tavLst>
                                        <p:tav tm="0">
                                          <p:val>
                                            <p:strVal val="ppt_y"/>
                                          </p:val>
                                        </p:tav>
                                        <p:tav tm="100000">
                                          <p:val>
                                            <p:strVal val="0-ppt_h/2"/>
                                          </p:val>
                                        </p:tav>
                                      </p:tavLst>
                                    </p:anim>
                                    <p:set>
                                      <p:cBhvr>
                                        <p:cTn id="23" dur="1" fill="hold">
                                          <p:stCondLst>
                                            <p:cond delay="499"/>
                                          </p:stCondLst>
                                        </p:cTn>
                                        <p:tgtEl>
                                          <p:spTgt spid="15"/>
                                        </p:tgtEl>
                                        <p:attrNameLst>
                                          <p:attrName>style.visibility</p:attrName>
                                        </p:attrNameLst>
                                      </p:cBhvr>
                                      <p:to>
                                        <p:strVal val="hidden"/>
                                      </p:to>
                                    </p:set>
                                  </p:childTnLst>
                                </p:cTn>
                              </p:par>
                            </p:childTnLst>
                          </p:cTn>
                        </p:par>
                        <p:par>
                          <p:cTn id="24" fill="hold">
                            <p:stCondLst>
                              <p:cond delay="2000"/>
                            </p:stCondLst>
                            <p:childTnLst>
                              <p:par>
                                <p:cTn id="25" presetID="2" presetClass="exit" presetSubtype="1" fill="hold" nodeType="afterEffect">
                                  <p:stCondLst>
                                    <p:cond delay="0"/>
                                  </p:stCondLst>
                                  <p:childTnLst>
                                    <p:anim calcmode="lin" valueType="num">
                                      <p:cBhvr additive="base">
                                        <p:cTn id="26" dur="500"/>
                                        <p:tgtEl>
                                          <p:spTgt spid="13"/>
                                        </p:tgtEl>
                                        <p:attrNameLst>
                                          <p:attrName>ppt_x</p:attrName>
                                        </p:attrNameLst>
                                      </p:cBhvr>
                                      <p:tavLst>
                                        <p:tav tm="0">
                                          <p:val>
                                            <p:strVal val="ppt_x"/>
                                          </p:val>
                                        </p:tav>
                                        <p:tav tm="100000">
                                          <p:val>
                                            <p:strVal val="ppt_x"/>
                                          </p:val>
                                        </p:tav>
                                      </p:tavLst>
                                    </p:anim>
                                    <p:anim calcmode="lin" valueType="num">
                                      <p:cBhvr additive="base">
                                        <p:cTn id="27" dur="500"/>
                                        <p:tgtEl>
                                          <p:spTgt spid="13"/>
                                        </p:tgtEl>
                                        <p:attrNameLst>
                                          <p:attrName>ppt_y</p:attrName>
                                        </p:attrNameLst>
                                      </p:cBhvr>
                                      <p:tavLst>
                                        <p:tav tm="0">
                                          <p:val>
                                            <p:strVal val="ppt_y"/>
                                          </p:val>
                                        </p:tav>
                                        <p:tav tm="100000">
                                          <p:val>
                                            <p:strVal val="0-ppt_h/2"/>
                                          </p:val>
                                        </p:tav>
                                      </p:tavLst>
                                    </p:anim>
                                    <p:set>
                                      <p:cBhvr>
                                        <p:cTn id="28" dur="1" fill="hold">
                                          <p:stCondLst>
                                            <p:cond delay="499"/>
                                          </p:stCondLst>
                                        </p:cTn>
                                        <p:tgtEl>
                                          <p:spTgt spid="13"/>
                                        </p:tgtEl>
                                        <p:attrNameLst>
                                          <p:attrName>style.visibility</p:attrName>
                                        </p:attrNameLst>
                                      </p:cBhvr>
                                      <p:to>
                                        <p:strVal val="hidden"/>
                                      </p:to>
                                    </p:set>
                                  </p:childTnLst>
                                </p:cTn>
                              </p:par>
                            </p:childTnLst>
                          </p:cTn>
                        </p:par>
                        <p:par>
                          <p:cTn id="29" fill="hold">
                            <p:stCondLst>
                              <p:cond delay="2500"/>
                            </p:stCondLst>
                            <p:childTnLst>
                              <p:par>
                                <p:cTn id="30" presetID="2" presetClass="exit" presetSubtype="1" fill="hold" nodeType="afterEffect">
                                  <p:stCondLst>
                                    <p:cond delay="0"/>
                                  </p:stCondLst>
                                  <p:childTnLst>
                                    <p:anim calcmode="lin" valueType="num">
                                      <p:cBhvr additive="base">
                                        <p:cTn id="31" dur="500"/>
                                        <p:tgtEl>
                                          <p:spTgt spid="21"/>
                                        </p:tgtEl>
                                        <p:attrNameLst>
                                          <p:attrName>ppt_x</p:attrName>
                                        </p:attrNameLst>
                                      </p:cBhvr>
                                      <p:tavLst>
                                        <p:tav tm="0">
                                          <p:val>
                                            <p:strVal val="ppt_x"/>
                                          </p:val>
                                        </p:tav>
                                        <p:tav tm="100000">
                                          <p:val>
                                            <p:strVal val="ppt_x"/>
                                          </p:val>
                                        </p:tav>
                                      </p:tavLst>
                                    </p:anim>
                                    <p:anim calcmode="lin" valueType="num">
                                      <p:cBhvr additive="base">
                                        <p:cTn id="32" dur="500"/>
                                        <p:tgtEl>
                                          <p:spTgt spid="21"/>
                                        </p:tgtEl>
                                        <p:attrNameLst>
                                          <p:attrName>ppt_y</p:attrName>
                                        </p:attrNameLst>
                                      </p:cBhvr>
                                      <p:tavLst>
                                        <p:tav tm="0">
                                          <p:val>
                                            <p:strVal val="ppt_y"/>
                                          </p:val>
                                        </p:tav>
                                        <p:tav tm="100000">
                                          <p:val>
                                            <p:strVal val="0-ppt_h/2"/>
                                          </p:val>
                                        </p:tav>
                                      </p:tavLst>
                                    </p:anim>
                                    <p:set>
                                      <p:cBhvr>
                                        <p:cTn id="33" dur="1" fill="hold">
                                          <p:stCondLst>
                                            <p:cond delay="499"/>
                                          </p:stCondLst>
                                        </p:cTn>
                                        <p:tgtEl>
                                          <p:spTgt spid="21"/>
                                        </p:tgtEl>
                                        <p:attrNameLst>
                                          <p:attrName>style.visibility</p:attrName>
                                        </p:attrNameLst>
                                      </p:cBhvr>
                                      <p:to>
                                        <p:strVal val="hidden"/>
                                      </p:to>
                                    </p:set>
                                  </p:childTnLst>
                                </p:cTn>
                              </p:par>
                            </p:childTnLst>
                          </p:cTn>
                        </p:par>
                        <p:par>
                          <p:cTn id="34" fill="hold">
                            <p:stCondLst>
                              <p:cond delay="3000"/>
                            </p:stCondLst>
                            <p:childTnLst>
                              <p:par>
                                <p:cTn id="35" presetID="2" presetClass="exit" presetSubtype="1" fill="hold" nodeType="afterEffect">
                                  <p:stCondLst>
                                    <p:cond delay="0"/>
                                  </p:stCondLst>
                                  <p:childTnLst>
                                    <p:anim calcmode="lin" valueType="num">
                                      <p:cBhvr additive="base">
                                        <p:cTn id="36" dur="500"/>
                                        <p:tgtEl>
                                          <p:spTgt spid="23"/>
                                        </p:tgtEl>
                                        <p:attrNameLst>
                                          <p:attrName>ppt_x</p:attrName>
                                        </p:attrNameLst>
                                      </p:cBhvr>
                                      <p:tavLst>
                                        <p:tav tm="0">
                                          <p:val>
                                            <p:strVal val="ppt_x"/>
                                          </p:val>
                                        </p:tav>
                                        <p:tav tm="100000">
                                          <p:val>
                                            <p:strVal val="ppt_x"/>
                                          </p:val>
                                        </p:tav>
                                      </p:tavLst>
                                    </p:anim>
                                    <p:anim calcmode="lin" valueType="num">
                                      <p:cBhvr additive="base">
                                        <p:cTn id="37" dur="500"/>
                                        <p:tgtEl>
                                          <p:spTgt spid="23"/>
                                        </p:tgtEl>
                                        <p:attrNameLst>
                                          <p:attrName>ppt_y</p:attrName>
                                        </p:attrNameLst>
                                      </p:cBhvr>
                                      <p:tavLst>
                                        <p:tav tm="0">
                                          <p:val>
                                            <p:strVal val="ppt_y"/>
                                          </p:val>
                                        </p:tav>
                                        <p:tav tm="100000">
                                          <p:val>
                                            <p:strVal val="0-ppt_h/2"/>
                                          </p:val>
                                        </p:tav>
                                      </p:tavLst>
                                    </p:anim>
                                    <p:set>
                                      <p:cBhvr>
                                        <p:cTn id="38"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标题 106"/>
          <p:cNvSpPr>
            <a:spLocks noGrp="1"/>
          </p:cNvSpPr>
          <p:nvPr>
            <p:ph type="title"/>
          </p:nvPr>
        </p:nvSpPr>
        <p:spPr>
          <a:xfrm>
            <a:off x="203200" y="228600"/>
            <a:ext cx="10668000" cy="609600"/>
          </a:xfrm>
        </p:spPr>
        <p:txBody>
          <a:bodyPr/>
          <a:lstStyle/>
          <a:p>
            <a:r>
              <a:rPr lang="en-US" altLang="zh-CN" sz="2800" dirty="0" smtClean="0">
                <a:solidFill>
                  <a:schemeClr val="tx2"/>
                </a:solidFill>
              </a:rPr>
              <a:t>DDS</a:t>
            </a:r>
            <a:r>
              <a:rPr lang="zh-CN" altLang="en-US" sz="2800" dirty="0" smtClean="0">
                <a:solidFill>
                  <a:schemeClr val="tx2"/>
                </a:solidFill>
              </a:rPr>
              <a:t>基本原理</a:t>
            </a:r>
            <a:endParaRPr lang="zh-CN" altLang="en-US" sz="2800" dirty="0">
              <a:solidFill>
                <a:schemeClr val="tx2"/>
              </a:solidFill>
            </a:endParaRPr>
          </a:p>
        </p:txBody>
      </p:sp>
      <p:sp>
        <p:nvSpPr>
          <p:cNvPr id="25" name="Rectangle 3"/>
          <p:cNvSpPr txBox="1">
            <a:spLocks noChangeArrowheads="1"/>
          </p:cNvSpPr>
          <p:nvPr/>
        </p:nvSpPr>
        <p:spPr>
          <a:xfrm>
            <a:off x="304800" y="1219200"/>
            <a:ext cx="10668000" cy="49530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90000"/>
              </a:lnSpc>
            </a:pPr>
            <a:r>
              <a:rPr lang="zh-CN" altLang="en-US" sz="2000" b="1" dirty="0" smtClean="0">
                <a:latin typeface="微软雅黑" pitchFamily="34" charset="-122"/>
                <a:ea typeface="微软雅黑" pitchFamily="34" charset="-122"/>
              </a:rPr>
              <a:t>同传统的频率合成技术相比，</a:t>
            </a:r>
            <a:r>
              <a:rPr lang="en-US" altLang="zh-CN" sz="2000" b="1" dirty="0" smtClean="0">
                <a:latin typeface="微软雅黑" pitchFamily="34" charset="-122"/>
                <a:ea typeface="微软雅黑" pitchFamily="34" charset="-122"/>
              </a:rPr>
              <a:t>DDS</a:t>
            </a:r>
            <a:r>
              <a:rPr lang="zh-CN" altLang="en-US" sz="2000" b="1" dirty="0" smtClean="0">
                <a:latin typeface="微软雅黑" pitchFamily="34" charset="-122"/>
                <a:ea typeface="微软雅黑" pitchFamily="34" charset="-122"/>
              </a:rPr>
              <a:t>技术具有以下优点</a:t>
            </a:r>
            <a:endParaRPr lang="zh-CN" altLang="en-US" sz="2000" dirty="0" smtClean="0">
              <a:latin typeface="微软雅黑" pitchFamily="34" charset="-122"/>
              <a:ea typeface="微软雅黑" pitchFamily="34" charset="-122"/>
            </a:endParaRPr>
          </a:p>
          <a:p>
            <a:pPr lvl="1" eaLnBrk="1" hangingPunct="1">
              <a:lnSpc>
                <a:spcPct val="90000"/>
              </a:lnSpc>
            </a:pPr>
            <a:r>
              <a:rPr lang="zh-CN" altLang="en-US" sz="2000" dirty="0" smtClean="0">
                <a:latin typeface="微软雅黑" pitchFamily="34" charset="-122"/>
                <a:ea typeface="微软雅黑" pitchFamily="34" charset="-122"/>
              </a:rPr>
              <a:t>可产生任意波</a:t>
            </a:r>
          </a:p>
          <a:p>
            <a:pPr lvl="1" eaLnBrk="1" hangingPunct="1">
              <a:lnSpc>
                <a:spcPct val="90000"/>
              </a:lnSpc>
            </a:pPr>
            <a:r>
              <a:rPr lang="en-US" altLang="zh-CN" sz="2000" dirty="0" smtClean="0">
                <a:latin typeface="微软雅黑" pitchFamily="34" charset="-122"/>
                <a:ea typeface="微软雅黑" pitchFamily="34" charset="-122"/>
              </a:rPr>
              <a:t>DDS</a:t>
            </a:r>
            <a:r>
              <a:rPr lang="zh-CN" altLang="en-US" sz="2000" dirty="0" smtClean="0">
                <a:latin typeface="微软雅黑" pitchFamily="34" charset="-122"/>
                <a:ea typeface="微软雅黑" pitchFamily="34" charset="-122"/>
              </a:rPr>
              <a:t>技术具有极高的频率分辨率</a:t>
            </a:r>
          </a:p>
          <a:p>
            <a:pPr lvl="1" eaLnBrk="1" hangingPunct="1">
              <a:lnSpc>
                <a:spcPct val="90000"/>
              </a:lnSpc>
            </a:pPr>
            <a:r>
              <a:rPr lang="zh-CN" altLang="en-US" sz="2000" dirty="0" smtClean="0">
                <a:latin typeface="微软雅黑" pitchFamily="34" charset="-122"/>
                <a:ea typeface="微软雅黑" pitchFamily="34" charset="-122"/>
              </a:rPr>
              <a:t>极快的变频速度</a:t>
            </a:r>
          </a:p>
          <a:p>
            <a:pPr lvl="1" eaLnBrk="1" hangingPunct="1">
              <a:lnSpc>
                <a:spcPct val="90000"/>
              </a:lnSpc>
            </a:pPr>
            <a:r>
              <a:rPr lang="zh-CN" altLang="en-US" sz="2000" dirty="0" smtClean="0">
                <a:latin typeface="微软雅黑" pitchFamily="34" charset="-122"/>
                <a:ea typeface="微软雅黑" pitchFamily="34" charset="-122"/>
              </a:rPr>
              <a:t>变频相位连续</a:t>
            </a:r>
          </a:p>
          <a:p>
            <a:pPr lvl="1" eaLnBrk="1" hangingPunct="1">
              <a:lnSpc>
                <a:spcPct val="90000"/>
              </a:lnSpc>
            </a:pPr>
            <a:r>
              <a:rPr lang="zh-CN" altLang="en-US" sz="2000" dirty="0" smtClean="0">
                <a:latin typeface="微软雅黑" pitchFamily="34" charset="-122"/>
                <a:ea typeface="微软雅黑" pitchFamily="34" charset="-122"/>
              </a:rPr>
              <a:t>相位噪声低</a:t>
            </a:r>
          </a:p>
          <a:p>
            <a:pPr lvl="1" eaLnBrk="1" hangingPunct="1">
              <a:lnSpc>
                <a:spcPct val="90000"/>
              </a:lnSpc>
            </a:pPr>
            <a:r>
              <a:rPr lang="zh-CN" altLang="en-US" sz="2000" dirty="0" smtClean="0">
                <a:latin typeface="微软雅黑" pitchFamily="34" charset="-122"/>
                <a:ea typeface="微软雅黑" pitchFamily="34" charset="-122"/>
              </a:rPr>
              <a:t>易于功能扩展和便于全数字化集成</a:t>
            </a:r>
          </a:p>
          <a:p>
            <a:pPr lvl="1" eaLnBrk="1" hangingPunct="1">
              <a:lnSpc>
                <a:spcPct val="90000"/>
              </a:lnSpc>
            </a:pPr>
            <a:r>
              <a:rPr lang="zh-CN" altLang="en-US" sz="2000" dirty="0" smtClean="0">
                <a:latin typeface="微软雅黑" pitchFamily="34" charset="-122"/>
                <a:ea typeface="微软雅黑" pitchFamily="34" charset="-122"/>
              </a:rPr>
              <a:t>容易实现对输出信号的多种调制</a:t>
            </a:r>
          </a:p>
          <a:p>
            <a:pPr eaLnBrk="1" hangingPunct="1">
              <a:lnSpc>
                <a:spcPct val="90000"/>
              </a:lnSpc>
            </a:pPr>
            <a:r>
              <a:rPr lang="en-US" altLang="zh-CN" sz="2000" b="1" dirty="0" smtClean="0">
                <a:latin typeface="微软雅黑" pitchFamily="34" charset="-122"/>
                <a:ea typeface="微软雅黑" pitchFamily="34" charset="-122"/>
              </a:rPr>
              <a:t>DDS</a:t>
            </a:r>
            <a:r>
              <a:rPr lang="zh-CN" altLang="en-US" sz="2000" b="1" dirty="0" smtClean="0">
                <a:latin typeface="微软雅黑" pitchFamily="34" charset="-122"/>
                <a:ea typeface="微软雅黑" pitchFamily="34" charset="-122"/>
              </a:rPr>
              <a:t>技术也有一定的局限性</a:t>
            </a:r>
          </a:p>
          <a:p>
            <a:pPr lvl="1" eaLnBrk="1" hangingPunct="1">
              <a:lnSpc>
                <a:spcPct val="90000"/>
              </a:lnSpc>
            </a:pPr>
            <a:r>
              <a:rPr lang="zh-CN" altLang="en-US" sz="2000" dirty="0" smtClean="0">
                <a:latin typeface="微软雅黑" pitchFamily="34" charset="-122"/>
                <a:ea typeface="微软雅黑" pitchFamily="34" charset="-122"/>
              </a:rPr>
              <a:t>抖动较大</a:t>
            </a:r>
          </a:p>
          <a:p>
            <a:pPr lvl="1" eaLnBrk="1" hangingPunct="1">
              <a:lnSpc>
                <a:spcPct val="90000"/>
              </a:lnSpc>
            </a:pPr>
            <a:r>
              <a:rPr lang="zh-CN" altLang="en-US" sz="2000" dirty="0" smtClean="0">
                <a:latin typeface="微软雅黑" pitchFamily="34" charset="-122"/>
                <a:ea typeface="微软雅黑" pitchFamily="34" charset="-122"/>
              </a:rPr>
              <a:t>杂散噪声较大</a:t>
            </a:r>
          </a:p>
          <a:p>
            <a:pPr lvl="1" eaLnBrk="1" hangingPunct="1">
              <a:lnSpc>
                <a:spcPct val="90000"/>
              </a:lnSpc>
            </a:pPr>
            <a:r>
              <a:rPr lang="zh-CN" altLang="en-US" sz="2000" dirty="0" smtClean="0">
                <a:latin typeface="微软雅黑" pitchFamily="34" charset="-122"/>
                <a:ea typeface="微软雅黑" pitchFamily="34" charset="-122"/>
              </a:rPr>
              <a:t>受乃奎斯特率限制，任意波输出频率受限</a:t>
            </a:r>
          </a:p>
          <a:p>
            <a:pPr eaLnBrk="1" hangingPunct="1">
              <a:lnSpc>
                <a:spcPct val="90000"/>
              </a:lnSpc>
            </a:pPr>
            <a:endParaRPr lang="en-US" altLang="zh-CN" sz="2000" dirty="0" smtClean="0">
              <a:latin typeface="微软雅黑" pitchFamily="34" charset="-122"/>
              <a:ea typeface="微软雅黑" pitchFamily="34" charset="-122"/>
            </a:endParaRPr>
          </a:p>
        </p:txBody>
      </p:sp>
    </p:spTree>
    <p:extLst>
      <p:ext uri="{BB962C8B-B14F-4D97-AF65-F5344CB8AC3E}">
        <p14:creationId xmlns:p14="http://schemas.microsoft.com/office/powerpoint/2010/main" xmlns="" val="574212859"/>
      </p:ext>
    </p:extLst>
  </p:cSld>
  <p:clrMapOvr>
    <a:masterClrMapping/>
  </p:clrMapOvr>
  <p:transition>
    <p:wipe dir="r"/>
  </p:transition>
  <p:timing>
    <p:tnLst>
      <p:par>
        <p:cTn id="1" dur="indefinite" restart="never" nodeType="tmRoot"/>
      </p:par>
    </p:tnLst>
  </p:timing>
</p:sld>
</file>

<file path=ppt/theme/theme1.xml><?xml version="1.0" encoding="utf-8"?>
<a:theme xmlns:a="http://schemas.openxmlformats.org/drawingml/2006/main" name="公司PPT宽屏模版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wrap="square" rtlCol="0">
        <a:spAutoFit/>
      </a:bodyPr>
      <a:lstStyle>
        <a:defPPr algn="ctr">
          <a:defRPr sz="1100" dirty="0" smtClean="0">
            <a:latin typeface="Arial" pitchFamily="34" charset="0"/>
            <a:cs typeface="Arial" pitchFamily="34" charset="0"/>
          </a:defRPr>
        </a:defPPr>
      </a:lstStyle>
      <a:style>
        <a:lnRef idx="1">
          <a:schemeClr val="accent1"/>
        </a:lnRef>
        <a:fillRef idx="3">
          <a:schemeClr val="accent1"/>
        </a:fillRef>
        <a:effectRef idx="2">
          <a:schemeClr val="accent1"/>
        </a:effectRef>
        <a:fontRef idx="minor">
          <a:schemeClr val="lt1"/>
        </a:fontRef>
      </a:style>
    </a:txDef>
  </a:objectDefaults>
  <a:extraClrSchemeLst/>
  <a:extLst>
    <a:ext uri="{05A4C25C-085E-4340-85A3-A5531E510DB2}">
      <thm15:themeFamily xmlns:thm15="http://schemas.microsoft.com/office/thememl/2012/main" xmlns="" name="公司PPT模版 (2).pptx" id="{78A80CF8-C324-40B2-8978-5BCAC1BAF195}" vid="{F3B6C5CB-9E44-4F4B-B9D7-9F5F76CBF1F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163</TotalTime>
  <Words>1629</Words>
  <Application>Microsoft Office PowerPoint</Application>
  <PresentationFormat>自定义</PresentationFormat>
  <Paragraphs>247</Paragraphs>
  <Slides>30</Slides>
  <Notes>17</Notes>
  <HiddenSlides>0</HiddenSlides>
  <MMClips>2</MMClips>
  <ScaleCrop>false</ScaleCrop>
  <HeadingPairs>
    <vt:vector size="4" baseType="variant">
      <vt:variant>
        <vt:lpstr>主题</vt:lpstr>
      </vt:variant>
      <vt:variant>
        <vt:i4>1</vt:i4>
      </vt:variant>
      <vt:variant>
        <vt:lpstr>幻灯片标题</vt:lpstr>
      </vt:variant>
      <vt:variant>
        <vt:i4>30</vt:i4>
      </vt:variant>
    </vt:vector>
  </HeadingPairs>
  <TitlesOfParts>
    <vt:vector size="31" baseType="lpstr">
      <vt:lpstr>公司PPT宽屏模版 (1)</vt:lpstr>
      <vt:lpstr>幻灯片 1</vt:lpstr>
      <vt:lpstr>信号源市场分类</vt:lpstr>
      <vt:lpstr>AFG与AWG</vt:lpstr>
      <vt:lpstr>DG信号源基本原理</vt:lpstr>
      <vt:lpstr>DDS基本原理</vt:lpstr>
      <vt:lpstr>DDS基本原理</vt:lpstr>
      <vt:lpstr>DDS基本原理</vt:lpstr>
      <vt:lpstr>DDS基本原理</vt:lpstr>
      <vt:lpstr>DDS基本原理</vt:lpstr>
      <vt:lpstr>DDS基本原理——产生常见调制波</vt:lpstr>
      <vt:lpstr>DDS基本原理——产生IQ调制波</vt:lpstr>
      <vt:lpstr>DDS基本原理——产生IQ调制波</vt:lpstr>
      <vt:lpstr>DDS基本原理——产生IQ调制波</vt:lpstr>
      <vt:lpstr>DG信号源基本原理及主要指标</vt:lpstr>
      <vt:lpstr>DG信号源主要指标</vt:lpstr>
      <vt:lpstr>信号源功能——内建任意波</vt:lpstr>
      <vt:lpstr>信号源功能——低抖动</vt:lpstr>
      <vt:lpstr>信号源功能——任意波编辑输出</vt:lpstr>
      <vt:lpstr>信号源功能——波形叠加功能</vt:lpstr>
      <vt:lpstr>信号源功能——Burst脉冲串输出及控制</vt:lpstr>
      <vt:lpstr>信号源功能——输出同步或跟踪</vt:lpstr>
      <vt:lpstr>信号源功能——谐波仿真叠加功能</vt:lpstr>
      <vt:lpstr>信号源功能——频率计</vt:lpstr>
      <vt:lpstr>AFG主要应用</vt:lpstr>
      <vt:lpstr>幻灯片 25</vt:lpstr>
      <vt:lpstr>幻灯片 26</vt:lpstr>
      <vt:lpstr>幻灯片 27</vt:lpstr>
      <vt:lpstr>幻灯片 28</vt:lpstr>
      <vt:lpstr>幻灯片 29</vt:lpstr>
      <vt:lpstr>幻灯片 30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sn01867</dc:creator>
  <cp:lastModifiedBy>sn01564</cp:lastModifiedBy>
  <cp:revision>21</cp:revision>
  <dcterms:created xsi:type="dcterms:W3CDTF">2016-04-17T13:48:33Z</dcterms:created>
  <dcterms:modified xsi:type="dcterms:W3CDTF">2016-10-28T05:36:44Z</dcterms:modified>
</cp:coreProperties>
</file>